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89" r:id="rId2"/>
    <p:sldMasterId id="2147483691" r:id="rId3"/>
    <p:sldMasterId id="2147483720" r:id="rId4"/>
  </p:sldMasterIdLst>
  <p:notesMasterIdLst>
    <p:notesMasterId r:id="rId27"/>
  </p:notes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Fira Sans Extra Condensed" panose="020B0503050000020004" pitchFamily="34" charset="0"/>
      <p:regular r:id="rId32"/>
      <p:bold r:id="rId33"/>
      <p:italic r:id="rId34"/>
      <p:boldItalic r:id="rId35"/>
    </p:embeddedFont>
    <p:embeddedFont>
      <p:font typeface="Fira Sans Extra Condensed Mediu" panose="020B0603050000020004" pitchFamily="34" charset="0"/>
      <p:regular r:id="rId36"/>
      <p:italic r:id="rId37"/>
    </p:embeddedFont>
    <p:embeddedFont>
      <p:font typeface="Fira Sans Extra Condensed Medium" panose="020B0603050000020004" pitchFamily="34" charset="0"/>
      <p:regular r:id="rId38"/>
      <p:italic r:id="rId39"/>
    </p:embeddedFont>
    <p:embeddedFont>
      <p:font typeface="Krona One" panose="02010605030500060004" pitchFamily="2" charset="0"/>
      <p:regular r:id="rId40"/>
    </p:embeddedFont>
    <p:embeddedFont>
      <p:font typeface="Lato" panose="020B0604020202020204" charset="0"/>
      <p:regular r:id="rId41"/>
    </p:embeddedFont>
    <p:embeddedFont>
      <p:font typeface="Montserrat" panose="00000500000000000000" pitchFamily="2" charset="0"/>
      <p:regular r:id="rId42"/>
      <p:bold r:id="rId43"/>
      <p:italic r:id="rId44"/>
      <p:boldItalic r:id="rId45"/>
    </p:embeddedFont>
    <p:embeddedFont>
      <p:font typeface="Montserrat Black" panose="00000A00000000000000" pitchFamily="2" charset="0"/>
      <p:bold r:id="rId46"/>
      <p:boldItalic r:id="rId47"/>
    </p:embeddedFont>
    <p:embeddedFont>
      <p:font typeface="Montserrat ExtraLight" panose="00000300000000000000" pitchFamily="2" charset="0"/>
      <p:regular r:id="rId48"/>
      <p:italic r:id="rId49"/>
    </p:embeddedFont>
    <p:embeddedFont>
      <p:font typeface="Montserrat Thin" panose="00000300000000000000" pitchFamily="2" charset="0"/>
      <p:regular r:id="rId50"/>
      <p:italic r:id="rId51"/>
    </p:embeddedFont>
    <p:embeddedFont>
      <p:font typeface="Muli" panose="02000303000000000000" pitchFamily="2" charset="0"/>
      <p:regular r:id="rId52"/>
      <p:bold r:id="rId53"/>
      <p:italic r:id="rId54"/>
      <p:boldItalic r:id="rId55"/>
    </p:embeddedFont>
    <p:embeddedFont>
      <p:font typeface="Noto Sans" panose="020B0502040504020204" pitchFamily="34" charset="0"/>
      <p:regular r:id="rId56"/>
      <p:bold r:id="rId57"/>
      <p:italic r:id="rId58"/>
      <p:boldItalic r:id="rId59"/>
    </p:embeddedFont>
    <p:embeddedFont>
      <p:font typeface="Open Sans" panose="020B0606030504020204" pitchFamily="34" charset="0"/>
      <p:regular r:id="rId60"/>
    </p:embeddedFont>
    <p:embeddedFont>
      <p:font typeface="Open Sans ExtraBold" panose="020B0604020202020204" charset="0"/>
      <p:bold r:id="rId61"/>
      <p:boldItalic r:id="rId62"/>
    </p:embeddedFont>
    <p:embeddedFont>
      <p:font typeface="Proxima Nova" panose="020B0604020202020204" charset="0"/>
      <p:regular r:id="rId63"/>
    </p:embeddedFont>
    <p:embeddedFont>
      <p:font typeface="Proxima Nova Semibold" panose="020B0604020202020204" charset="0"/>
      <p:regular r:id="rId64"/>
    </p:embeddedFont>
    <p:embeddedFont>
      <p:font typeface="Roboto" panose="02000000000000000000" pitchFamily="2" charset="0"/>
      <p:regular r:id="rId65"/>
      <p:bold r:id="rId66"/>
      <p:italic r:id="rId67"/>
      <p:boldItalic r:id="rId68"/>
    </p:embeddedFont>
    <p:embeddedFont>
      <p:font typeface="Ubuntu" panose="020B0504030602030204" pitchFamily="34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4BF"/>
    <a:srgbClr val="7DB5E7"/>
    <a:srgbClr val="4CBFF2"/>
    <a:srgbClr val="FCD3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F0150DD-0373-4076-898C-7990E9B556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4" d="100"/>
          <a:sy n="74" d="100"/>
        </p:scale>
        <p:origin x="-278" y="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63" Type="http://schemas.openxmlformats.org/officeDocument/2006/relationships/font" Target="fonts/font36.fntdata"/><Relationship Id="rId68" Type="http://schemas.openxmlformats.org/officeDocument/2006/relationships/font" Target="fonts/font41.fntdata"/><Relationship Id="rId76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font" Target="fonts/font4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font" Target="fonts/font39.fntdata"/><Relationship Id="rId7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61" Type="http://schemas.openxmlformats.org/officeDocument/2006/relationships/font" Target="fonts/font3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font" Target="fonts/font42.fntdata"/><Relationship Id="rId8" Type="http://schemas.openxmlformats.org/officeDocument/2006/relationships/slide" Target="slides/slide4.xml"/><Relationship Id="rId51" Type="http://schemas.openxmlformats.org/officeDocument/2006/relationships/font" Target="fonts/font24.fntdata"/><Relationship Id="rId72" Type="http://schemas.openxmlformats.org/officeDocument/2006/relationships/font" Target="fonts/font4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font" Target="fonts/font40.fntdata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Relationship Id="rId70" Type="http://schemas.openxmlformats.org/officeDocument/2006/relationships/font" Target="fonts/font43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397368691887599E-2"/>
          <c:y val="0.14052010908107199"/>
          <c:w val="0.88417773308655701"/>
          <c:h val="0.6883623948120689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Cererea actuală pt. anul  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  <c:pt idx="9">
                  <c:v>2019</c:v>
                </c:pt>
                <c:pt idx="10">
                  <c:v>2020</c:v>
                </c:pt>
              </c:numCache>
            </c:numRef>
          </c:cat>
          <c:val>
            <c:numRef>
              <c:f>Sheet1!$B$2:$B$12</c:f>
              <c:numCache>
                <c:formatCode>0.00%</c:formatCode>
                <c:ptCount val="11"/>
                <c:pt idx="0">
                  <c:v>0.01</c:v>
                </c:pt>
                <c:pt idx="1">
                  <c:v>0.04</c:v>
                </c:pt>
                <c:pt idx="2">
                  <c:v>0.04</c:v>
                </c:pt>
                <c:pt idx="3">
                  <c:v>0.05</c:v>
                </c:pt>
                <c:pt idx="4">
                  <c:v>0.13</c:v>
                </c:pt>
                <c:pt idx="5">
                  <c:v>0.11</c:v>
                </c:pt>
                <c:pt idx="6">
                  <c:v>0.2</c:v>
                </c:pt>
                <c:pt idx="7">
                  <c:v>0.26300000000000001</c:v>
                </c:pt>
                <c:pt idx="8">
                  <c:v>0.36299999999999999</c:v>
                </c:pt>
                <c:pt idx="9">
                  <c:v>0.35299999999999998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3B-4EA1-8523-8CCC5751F0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Oferta previzionată pt. anul  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  <c:pt idx="9">
                  <c:v>2019</c:v>
                </c:pt>
                <c:pt idx="10">
                  <c:v>2020</c:v>
                </c:pt>
              </c:numCache>
            </c:numRef>
          </c:cat>
          <c:val>
            <c:numRef>
              <c:f>Sheet1!$C$2:$C$12</c:f>
              <c:numCache>
                <c:formatCode>0.00%</c:formatCode>
                <c:ptCount val="11"/>
                <c:pt idx="1">
                  <c:v>1.4999999999999999E-2</c:v>
                </c:pt>
                <c:pt idx="2">
                  <c:v>3.6799999999999999E-2</c:v>
                </c:pt>
                <c:pt idx="3">
                  <c:v>3.6799999999999999E-2</c:v>
                </c:pt>
                <c:pt idx="4">
                  <c:v>3.6799999999999999E-2</c:v>
                </c:pt>
                <c:pt idx="5">
                  <c:v>7.9600000000000004E-2</c:v>
                </c:pt>
                <c:pt idx="6">
                  <c:v>0.15679999999999999</c:v>
                </c:pt>
                <c:pt idx="7">
                  <c:v>0.1368</c:v>
                </c:pt>
                <c:pt idx="8">
                  <c:v>0.19850000000000001</c:v>
                </c:pt>
                <c:pt idx="9">
                  <c:v>0.2235</c:v>
                </c:pt>
                <c:pt idx="10">
                  <c:v>0.32390000000000002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3B-4EA1-8523-8CCC5751F0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0996568"/>
        <c:axId val="410904496"/>
      </c:lineChart>
      <c:catAx>
        <c:axId val="410996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410904496"/>
        <c:crosses val="autoZero"/>
        <c:auto val="1"/>
        <c:lblAlgn val="ctr"/>
        <c:lblOffset val="100"/>
        <c:noMultiLvlLbl val="0"/>
      </c:catAx>
      <c:valAx>
        <c:axId val="41090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410996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  <a:endParaRPr lang="ro-R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397368691887599E-2"/>
          <c:y val="0.14052010908107199"/>
          <c:w val="0.88417773308655701"/>
          <c:h val="0.6883623948120689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Cererea actuală pt. anul  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  <c:pt idx="10">
                  <c:v>2031</c:v>
                </c:pt>
              </c:numCache>
            </c:numRef>
          </c:cat>
          <c:val>
            <c:numRef>
              <c:f>Sheet1!$B$2:$B$12</c:f>
              <c:numCache>
                <c:formatCode>0.00%</c:formatCode>
                <c:ptCount val="11"/>
                <c:pt idx="0">
                  <c:v>0.35299999999999998</c:v>
                </c:pt>
                <c:pt idx="1">
                  <c:v>0.33300000000000002</c:v>
                </c:pt>
                <c:pt idx="2">
                  <c:v>0.433</c:v>
                </c:pt>
                <c:pt idx="3">
                  <c:v>0.46300000000000002</c:v>
                </c:pt>
                <c:pt idx="4">
                  <c:v>0.41299999999999998</c:v>
                </c:pt>
                <c:pt idx="5">
                  <c:v>0.42299999999999999</c:v>
                </c:pt>
                <c:pt idx="6">
                  <c:v>0.51300000000000001</c:v>
                </c:pt>
                <c:pt idx="7">
                  <c:v>0.56299999999999994</c:v>
                </c:pt>
                <c:pt idx="8">
                  <c:v>0.70299999999999996</c:v>
                </c:pt>
                <c:pt idx="9">
                  <c:v>0.66300000000000003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E62-48C5-92CD-8C60DFE6A9B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Oferta previzionată pt. anul  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  <c:pt idx="5">
                  <c:v>2026</c:v>
                </c:pt>
                <c:pt idx="6">
                  <c:v>2027</c:v>
                </c:pt>
                <c:pt idx="7">
                  <c:v>2028</c:v>
                </c:pt>
                <c:pt idx="8">
                  <c:v>2029</c:v>
                </c:pt>
                <c:pt idx="9">
                  <c:v>2030</c:v>
                </c:pt>
                <c:pt idx="10">
                  <c:v>2031</c:v>
                </c:pt>
              </c:numCache>
            </c:numRef>
          </c:cat>
          <c:val>
            <c:numRef>
              <c:f>Sheet1!$C$2:$C$12</c:f>
              <c:numCache>
                <c:formatCode>0.00%</c:formatCode>
                <c:ptCount val="11"/>
                <c:pt idx="1">
                  <c:v>0.32390000000000002</c:v>
                </c:pt>
                <c:pt idx="2">
                  <c:v>0.37569999999999998</c:v>
                </c:pt>
                <c:pt idx="3">
                  <c:v>0.37569999999999998</c:v>
                </c:pt>
                <c:pt idx="4">
                  <c:v>0.37569999999999998</c:v>
                </c:pt>
                <c:pt idx="5">
                  <c:v>0.41849999999999998</c:v>
                </c:pt>
                <c:pt idx="6">
                  <c:v>0.49569999999999997</c:v>
                </c:pt>
                <c:pt idx="7">
                  <c:v>0.47570000000000001</c:v>
                </c:pt>
                <c:pt idx="8">
                  <c:v>0.53739999999999999</c:v>
                </c:pt>
                <c:pt idx="9">
                  <c:v>0.56240000000000001</c:v>
                </c:pt>
                <c:pt idx="10">
                  <c:v>0.66279999999999994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E62-48C5-92CD-8C60DFE6A9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0996568"/>
        <c:axId val="410904496"/>
      </c:lineChart>
      <c:catAx>
        <c:axId val="410996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410904496"/>
        <c:crosses val="autoZero"/>
        <c:auto val="1"/>
        <c:lblAlgn val="ctr"/>
        <c:lblOffset val="100"/>
        <c:noMultiLvlLbl val="0"/>
      </c:catAx>
      <c:valAx>
        <c:axId val="410904496"/>
        <c:scaling>
          <c:orientation val="minMax"/>
          <c:min val="0.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410996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  <a:endParaRPr lang="ro-RO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o-R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Fila1!$A$2</c:f>
              <c:strCache>
                <c:ptCount val="1"/>
                <c:pt idx="0">
                  <c:v>Venituri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o-RO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Fila1!$B$1</c:f>
              <c:numCache>
                <c:formatCode>General</c:formatCode>
                <c:ptCount val="1"/>
              </c:numCache>
            </c:numRef>
          </c:cat>
          <c:val>
            <c:numRef>
              <c:f>Fila1!$B$2</c:f>
              <c:numCache>
                <c:formatCode>General</c:formatCode>
                <c:ptCount val="1"/>
                <c:pt idx="0">
                  <c:v>818451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24-4B96-A94D-038F13050609}"/>
            </c:ext>
          </c:extLst>
        </c:ser>
        <c:ser>
          <c:idx val="1"/>
          <c:order val="1"/>
          <c:tx>
            <c:strRef>
              <c:f>Fila1!$A$3</c:f>
              <c:strCache>
                <c:ptCount val="1"/>
                <c:pt idx="0">
                  <c:v>Cheltuieli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F24-4B96-A94D-038F130506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o-RO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Fila1!$B$1</c:f>
              <c:numCache>
                <c:formatCode>General</c:formatCode>
                <c:ptCount val="1"/>
              </c:numCache>
            </c:numRef>
          </c:cat>
          <c:val>
            <c:numRef>
              <c:f>Fila1!$B$3</c:f>
              <c:numCache>
                <c:formatCode>General</c:formatCode>
                <c:ptCount val="1"/>
                <c:pt idx="0">
                  <c:v>764370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24-4B96-A94D-038F13050609}"/>
            </c:ext>
          </c:extLst>
        </c:ser>
        <c:ser>
          <c:idx val="2"/>
          <c:order val="2"/>
          <c:tx>
            <c:strRef>
              <c:f>Fila1!#REF!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Fila1!$B$1</c:f>
              <c:numCache>
                <c:formatCode>General</c:formatCode>
                <c:ptCount val="1"/>
              </c:numCache>
            </c:numRef>
          </c:cat>
          <c:val>
            <c:numRef>
              <c:f>Fila1!#REF!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F24-4B96-A94D-038F130506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4924121"/>
        <c:axId val="770517088"/>
      </c:barChart>
      <c:catAx>
        <c:axId val="694924121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770517088"/>
        <c:crosses val="autoZero"/>
        <c:auto val="1"/>
        <c:lblAlgn val="ctr"/>
        <c:lblOffset val="100"/>
        <c:noMultiLvlLbl val="0"/>
      </c:catAx>
      <c:valAx>
        <c:axId val="770517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69492412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o-RO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  <a:endParaRPr lang="ro-R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51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0752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6" name="Google Shape;2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07" name="Google Shape;2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6" name="Google Shape;364;g6d3f01ad6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217" name="Google Shape;365;g6d3f01ad6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9" name="Google Shape;364;g6d3f01ad6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230" name="Google Shape;365;g6d3f01ad6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78" name="Google Shape;1411;g7269104ac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279" name="Google Shape;1412;g7269104ac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89" name="Google Shape;933;ga460af99cd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290" name="Google Shape;934;ga460af99cd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4" name="Google Shape;52;g8f30916b9c_4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315" name="Google Shape;53;g8f30916b9c_4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7" name="Google Shape;1323;ga46eb17a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328" name="Google Shape;1324;ga46eb17aa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2" name="Google Shape;1623;ga46eb17aa6_0_1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343" name="Google Shape;1624;ga46eb17aa6_0_16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33" name="Google Shape;1083;g98d2e9e266_0_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534" name="Google Shape;1084;g98d2e9e266_0_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85" name="Google Shape;1032;g6ed1d3ee59_0_10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586" name="Google Shape;1033;g6ed1d3ee59_0_10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82" name="Google Shape;1701;g6f39c49ba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683" name="Google Shape;1702;g6f39c49ba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50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Google Shape;1090;gab36d793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89" name="Google Shape;1091;gab36d793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Google Shape;364;g9c4634428f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34" name="Google Shape;365;g9c4634428f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Google Shape;603;g9c4634428f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9" name="Google Shape;604;g9c4634428f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0" name="Google Shape;928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51" name="Google Shape;929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0" name="Google Shape;1711;gab1403466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21" name="Google Shape;1712;gab1403466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8" name="Google Shape;676;g98d2e9e266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79" name="Google Shape;677;g98d2e9e266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6" name="Google Shape;709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97" name="Google Shape;710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Google Shape;9;p2"/>
          <p:cNvSpPr txBox="1">
            <a:spLocks noGrp="1"/>
          </p:cNvSpPr>
          <p:nvPr>
            <p:ph type="ctrTitle"/>
          </p:nvPr>
        </p:nvSpPr>
        <p:spPr>
          <a:xfrm>
            <a:off x="2319538" y="1601112"/>
            <a:ext cx="6204300" cy="21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48701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29938" y="3835487"/>
            <a:ext cx="5193900" cy="4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48702" name="Google Shape;11;p2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3" name="Google Shape;12;p2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4" name="Google Shape;13;p2"/>
          <p:cNvSpPr/>
          <p:nvPr/>
        </p:nvSpPr>
        <p:spPr>
          <a:xfrm>
            <a:off x="5434699" y="-972068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5" name="Google Shape;14;p2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APTION_ONLY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Google Shape;105;p1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591" name="Google Shape;106;p14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92" name="Google Shape;107;p14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93" name="Google Shape;108;p14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94" name="Google Shape;109;p14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APTION_ONLY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86" name="Google Shape;111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687" name="Google Shape;112;p15"/>
          <p:cNvSpPr/>
          <p:nvPr/>
        </p:nvSpPr>
        <p:spPr>
          <a:xfrm rot="10800000">
            <a:off x="-297734" y="-114863"/>
            <a:ext cx="1671684" cy="918013"/>
          </a:xfrm>
          <a:custGeom>
            <a:avLst/>
            <a:gdLst/>
            <a:ahLst/>
            <a:cxnLst/>
            <a:rect l="l" t="t" r="r" b="b"/>
            <a:pathLst>
              <a:path w="51643" h="28360" extrusionOk="0">
                <a:moveTo>
                  <a:pt x="882" y="25168"/>
                </a:moveTo>
                <a:cubicBezTo>
                  <a:pt x="1459" y="24317"/>
                  <a:pt x="2280" y="23709"/>
                  <a:pt x="3131" y="23192"/>
                </a:cubicBezTo>
                <a:cubicBezTo>
                  <a:pt x="5532" y="21703"/>
                  <a:pt x="8268" y="20761"/>
                  <a:pt x="11095" y="20518"/>
                </a:cubicBezTo>
                <a:cubicBezTo>
                  <a:pt x="13861" y="20274"/>
                  <a:pt x="16627" y="20639"/>
                  <a:pt x="19393" y="20670"/>
                </a:cubicBezTo>
                <a:cubicBezTo>
                  <a:pt x="21155" y="20700"/>
                  <a:pt x="23010" y="20578"/>
                  <a:pt x="24590" y="19788"/>
                </a:cubicBezTo>
                <a:cubicBezTo>
                  <a:pt x="26870" y="18633"/>
                  <a:pt x="28298" y="16262"/>
                  <a:pt x="29241" y="13891"/>
                </a:cubicBezTo>
                <a:cubicBezTo>
                  <a:pt x="30183" y="11520"/>
                  <a:pt x="30761" y="8998"/>
                  <a:pt x="31976" y="6748"/>
                </a:cubicBezTo>
                <a:cubicBezTo>
                  <a:pt x="33375" y="4165"/>
                  <a:pt x="35654" y="2007"/>
                  <a:pt x="38451" y="1004"/>
                </a:cubicBezTo>
                <a:cubicBezTo>
                  <a:pt x="41217" y="1"/>
                  <a:pt x="44469" y="244"/>
                  <a:pt x="46931" y="1885"/>
                </a:cubicBezTo>
                <a:cubicBezTo>
                  <a:pt x="49180" y="3374"/>
                  <a:pt x="50609" y="5897"/>
                  <a:pt x="51126" y="8542"/>
                </a:cubicBezTo>
                <a:cubicBezTo>
                  <a:pt x="51642" y="11186"/>
                  <a:pt x="51308" y="13952"/>
                  <a:pt x="50518" y="16505"/>
                </a:cubicBezTo>
                <a:cubicBezTo>
                  <a:pt x="48937" y="21642"/>
                  <a:pt x="45168" y="26475"/>
                  <a:pt x="39910" y="27661"/>
                </a:cubicBezTo>
                <a:cubicBezTo>
                  <a:pt x="36718" y="28360"/>
                  <a:pt x="33405" y="27691"/>
                  <a:pt x="30183" y="27174"/>
                </a:cubicBezTo>
                <a:cubicBezTo>
                  <a:pt x="21915" y="25867"/>
                  <a:pt x="13435" y="25806"/>
                  <a:pt x="5137" y="26961"/>
                </a:cubicBezTo>
                <a:cubicBezTo>
                  <a:pt x="4012" y="27113"/>
                  <a:pt x="2888" y="27296"/>
                  <a:pt x="1824" y="27630"/>
                </a:cubicBezTo>
                <a:cubicBezTo>
                  <a:pt x="1186" y="27843"/>
                  <a:pt x="547" y="28299"/>
                  <a:pt x="243" y="27509"/>
                </a:cubicBezTo>
                <a:cubicBezTo>
                  <a:pt x="0" y="26809"/>
                  <a:pt x="517" y="25715"/>
                  <a:pt x="882" y="2516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688" name="Google Shape;113;p15"/>
          <p:cNvSpPr/>
          <p:nvPr/>
        </p:nvSpPr>
        <p:spPr>
          <a:xfrm rot="7200014">
            <a:off x="8207285" y="4148923"/>
            <a:ext cx="1601609" cy="1175554"/>
          </a:xfrm>
          <a:custGeom>
            <a:avLst/>
            <a:gdLst/>
            <a:ahLst/>
            <a:cxnLst/>
            <a:rect l="l" t="t" r="r" b="b"/>
            <a:pathLst>
              <a:path w="42159" h="30944" extrusionOk="0">
                <a:moveTo>
                  <a:pt x="5988" y="9819"/>
                </a:moveTo>
                <a:cubicBezTo>
                  <a:pt x="5988" y="9819"/>
                  <a:pt x="12402" y="1"/>
                  <a:pt x="24195" y="1217"/>
                </a:cubicBezTo>
                <a:cubicBezTo>
                  <a:pt x="37387" y="2554"/>
                  <a:pt x="42159" y="19454"/>
                  <a:pt x="38451" y="24804"/>
                </a:cubicBezTo>
                <a:cubicBezTo>
                  <a:pt x="34195" y="30944"/>
                  <a:pt x="27569" y="20305"/>
                  <a:pt x="22037" y="23953"/>
                </a:cubicBezTo>
                <a:cubicBezTo>
                  <a:pt x="16596" y="27539"/>
                  <a:pt x="9727" y="28329"/>
                  <a:pt x="6900" y="25533"/>
                </a:cubicBezTo>
                <a:cubicBezTo>
                  <a:pt x="0" y="18724"/>
                  <a:pt x="5988" y="9819"/>
                  <a:pt x="5988" y="98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689" name="Google Shape;114;p15"/>
          <p:cNvSpPr/>
          <p:nvPr/>
        </p:nvSpPr>
        <p:spPr>
          <a:xfrm>
            <a:off x="8806938" y="3138475"/>
            <a:ext cx="674119" cy="670504"/>
          </a:xfrm>
          <a:custGeom>
            <a:avLst/>
            <a:gdLst/>
            <a:ahLst/>
            <a:cxnLst/>
            <a:rect l="l" t="t" r="r" b="b"/>
            <a:pathLst>
              <a:path w="5594" h="5564" extrusionOk="0">
                <a:moveTo>
                  <a:pt x="5593" y="2767"/>
                </a:moveTo>
                <a:cubicBezTo>
                  <a:pt x="5593" y="4317"/>
                  <a:pt x="4347" y="5563"/>
                  <a:pt x="2797" y="5563"/>
                </a:cubicBezTo>
                <a:cubicBezTo>
                  <a:pt x="1247" y="5563"/>
                  <a:pt x="0" y="4317"/>
                  <a:pt x="0" y="2767"/>
                </a:cubicBezTo>
                <a:cubicBezTo>
                  <a:pt x="0" y="1247"/>
                  <a:pt x="1247" y="1"/>
                  <a:pt x="2797" y="1"/>
                </a:cubicBezTo>
                <a:cubicBezTo>
                  <a:pt x="4347" y="1"/>
                  <a:pt x="5593" y="1247"/>
                  <a:pt x="5593" y="2767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690" name="Google Shape;115;p15"/>
          <p:cNvSpPr/>
          <p:nvPr/>
        </p:nvSpPr>
        <p:spPr>
          <a:xfrm>
            <a:off x="566175" y="297550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APTION_ONLY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26" name="Google Shape;117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727" name="Google Shape;118;p16"/>
          <p:cNvSpPr/>
          <p:nvPr/>
        </p:nvSpPr>
        <p:spPr>
          <a:xfrm flipH="1">
            <a:off x="6753751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8" name="Google Shape;119;p16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9" name="Google Shape;120;p16"/>
          <p:cNvSpPr/>
          <p:nvPr/>
        </p:nvSpPr>
        <p:spPr>
          <a:xfrm>
            <a:off x="8499150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30" name="Google Shape;121;p16"/>
          <p:cNvSpPr/>
          <p:nvPr/>
        </p:nvSpPr>
        <p:spPr>
          <a:xfrm flipH="1">
            <a:off x="0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APTION_ONLY_1_1_1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61" name="Google Shape;123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762" name="Google Shape;124;p17"/>
          <p:cNvSpPr/>
          <p:nvPr/>
        </p:nvSpPr>
        <p:spPr>
          <a:xfrm flipH="1">
            <a:off x="6753751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63" name="Google Shape;125;p17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64" name="Google Shape;126;p17"/>
          <p:cNvSpPr/>
          <p:nvPr/>
        </p:nvSpPr>
        <p:spPr>
          <a:xfrm>
            <a:off x="8499150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65" name="Google Shape;127;p17"/>
          <p:cNvSpPr/>
          <p:nvPr/>
        </p:nvSpPr>
        <p:spPr>
          <a:xfrm flipH="1">
            <a:off x="0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66" name="Google Shape;128;p17"/>
          <p:cNvSpPr txBox="1">
            <a:spLocks noGrp="1"/>
          </p:cNvSpPr>
          <p:nvPr>
            <p:ph type="subTitle" idx="1"/>
          </p:nvPr>
        </p:nvSpPr>
        <p:spPr>
          <a:xfrm>
            <a:off x="1033698" y="3284644"/>
            <a:ext cx="11520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67" name="Google Shape;129;p17"/>
          <p:cNvSpPr txBox="1">
            <a:spLocks noGrp="1"/>
          </p:cNvSpPr>
          <p:nvPr>
            <p:ph type="subTitle" idx="2"/>
          </p:nvPr>
        </p:nvSpPr>
        <p:spPr>
          <a:xfrm>
            <a:off x="893298" y="3655875"/>
            <a:ext cx="14328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68" name="Google Shape;130;p17"/>
          <p:cNvSpPr txBox="1">
            <a:spLocks noGrp="1"/>
          </p:cNvSpPr>
          <p:nvPr>
            <p:ph type="subTitle" idx="3"/>
          </p:nvPr>
        </p:nvSpPr>
        <p:spPr>
          <a:xfrm>
            <a:off x="3004651" y="3284644"/>
            <a:ext cx="1152000" cy="3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69" name="Google Shape;131;p17"/>
          <p:cNvSpPr txBox="1">
            <a:spLocks noGrp="1"/>
          </p:cNvSpPr>
          <p:nvPr>
            <p:ph type="subTitle" idx="4"/>
          </p:nvPr>
        </p:nvSpPr>
        <p:spPr>
          <a:xfrm>
            <a:off x="2864251" y="3655875"/>
            <a:ext cx="14328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70" name="Google Shape;132;p17"/>
          <p:cNvSpPr txBox="1">
            <a:spLocks noGrp="1"/>
          </p:cNvSpPr>
          <p:nvPr>
            <p:ph type="subTitle" idx="5"/>
          </p:nvPr>
        </p:nvSpPr>
        <p:spPr>
          <a:xfrm>
            <a:off x="4976396" y="3284644"/>
            <a:ext cx="1154400" cy="3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71" name="Google Shape;133;p17"/>
          <p:cNvSpPr txBox="1">
            <a:spLocks noGrp="1"/>
          </p:cNvSpPr>
          <p:nvPr>
            <p:ph type="subTitle" idx="6"/>
          </p:nvPr>
        </p:nvSpPr>
        <p:spPr>
          <a:xfrm>
            <a:off x="4837196" y="3655875"/>
            <a:ext cx="14328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72" name="Google Shape;134;p17"/>
          <p:cNvSpPr txBox="1">
            <a:spLocks noGrp="1"/>
          </p:cNvSpPr>
          <p:nvPr>
            <p:ph type="subTitle" idx="7"/>
          </p:nvPr>
        </p:nvSpPr>
        <p:spPr>
          <a:xfrm>
            <a:off x="6947353" y="3284644"/>
            <a:ext cx="1152000" cy="3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73" name="Google Shape;135;p17"/>
          <p:cNvSpPr txBox="1">
            <a:spLocks noGrp="1"/>
          </p:cNvSpPr>
          <p:nvPr>
            <p:ph type="subTitle" idx="8"/>
          </p:nvPr>
        </p:nvSpPr>
        <p:spPr>
          <a:xfrm>
            <a:off x="6806953" y="3655875"/>
            <a:ext cx="14328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2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80" name="Google Shape;137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0081" name="Google Shape;138;p18"/>
          <p:cNvSpPr/>
          <p:nvPr/>
        </p:nvSpPr>
        <p:spPr>
          <a:xfrm rot="10800000" flipH="1">
            <a:off x="-138400" y="-102292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82" name="Google Shape;139;p18"/>
          <p:cNvSpPr/>
          <p:nvPr/>
        </p:nvSpPr>
        <p:spPr>
          <a:xfrm rot="-5400000" flipH="1">
            <a:off x="7563290" y="3563172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83" name="Google Shape;140;p18"/>
          <p:cNvSpPr/>
          <p:nvPr/>
        </p:nvSpPr>
        <p:spPr>
          <a:xfrm rot="10800000" flipH="1">
            <a:off x="-956576" y="43004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84" name="Google Shape;141;p18"/>
          <p:cNvSpPr/>
          <p:nvPr/>
        </p:nvSpPr>
        <p:spPr>
          <a:xfrm rot="10800000" flipH="1">
            <a:off x="8541204" y="-1529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85" name="Google Shape;142;p18"/>
          <p:cNvSpPr txBox="1">
            <a:spLocks noGrp="1"/>
          </p:cNvSpPr>
          <p:nvPr>
            <p:ph type="subTitle" idx="1"/>
          </p:nvPr>
        </p:nvSpPr>
        <p:spPr>
          <a:xfrm>
            <a:off x="1206674" y="1385744"/>
            <a:ext cx="19032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86" name="Google Shape;143;p18"/>
          <p:cNvSpPr txBox="1">
            <a:spLocks noGrp="1"/>
          </p:cNvSpPr>
          <p:nvPr>
            <p:ph type="subTitle" idx="2"/>
          </p:nvPr>
        </p:nvSpPr>
        <p:spPr>
          <a:xfrm>
            <a:off x="1206674" y="1681000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87" name="Google Shape;144;p18"/>
          <p:cNvSpPr txBox="1">
            <a:spLocks noGrp="1"/>
          </p:cNvSpPr>
          <p:nvPr>
            <p:ph type="subTitle" idx="3"/>
          </p:nvPr>
        </p:nvSpPr>
        <p:spPr>
          <a:xfrm>
            <a:off x="1206674" y="2498632"/>
            <a:ext cx="19032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88" name="Google Shape;145;p18"/>
          <p:cNvSpPr txBox="1">
            <a:spLocks noGrp="1"/>
          </p:cNvSpPr>
          <p:nvPr>
            <p:ph type="subTitle" idx="4"/>
          </p:nvPr>
        </p:nvSpPr>
        <p:spPr>
          <a:xfrm>
            <a:off x="1206674" y="2793882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89" name="Google Shape;146;p18"/>
          <p:cNvSpPr txBox="1">
            <a:spLocks noGrp="1"/>
          </p:cNvSpPr>
          <p:nvPr>
            <p:ph type="subTitle" idx="5"/>
          </p:nvPr>
        </p:nvSpPr>
        <p:spPr>
          <a:xfrm>
            <a:off x="1206674" y="3605581"/>
            <a:ext cx="19032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0" name="Google Shape;147;p18"/>
          <p:cNvSpPr txBox="1">
            <a:spLocks noGrp="1"/>
          </p:cNvSpPr>
          <p:nvPr>
            <p:ph type="subTitle" idx="6"/>
          </p:nvPr>
        </p:nvSpPr>
        <p:spPr>
          <a:xfrm>
            <a:off x="1206674" y="3900826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1" name="Google Shape;148;p18"/>
          <p:cNvSpPr txBox="1">
            <a:spLocks noGrp="1"/>
          </p:cNvSpPr>
          <p:nvPr>
            <p:ph type="subTitle" idx="7"/>
          </p:nvPr>
        </p:nvSpPr>
        <p:spPr>
          <a:xfrm>
            <a:off x="5544526" y="1383225"/>
            <a:ext cx="23928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 b="1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2" name="Google Shape;149;p18"/>
          <p:cNvSpPr txBox="1">
            <a:spLocks noGrp="1"/>
          </p:cNvSpPr>
          <p:nvPr>
            <p:ph type="subTitle" idx="8"/>
          </p:nvPr>
        </p:nvSpPr>
        <p:spPr>
          <a:xfrm>
            <a:off x="5438926" y="1680985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3" name="Google Shape;150;p18"/>
          <p:cNvSpPr txBox="1">
            <a:spLocks noGrp="1"/>
          </p:cNvSpPr>
          <p:nvPr>
            <p:ph type="subTitle" idx="9"/>
          </p:nvPr>
        </p:nvSpPr>
        <p:spPr>
          <a:xfrm>
            <a:off x="5544526" y="2501133"/>
            <a:ext cx="23928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4" name="Google Shape;151;p18"/>
          <p:cNvSpPr txBox="1">
            <a:spLocks noGrp="1"/>
          </p:cNvSpPr>
          <p:nvPr>
            <p:ph type="subTitle" idx="13"/>
          </p:nvPr>
        </p:nvSpPr>
        <p:spPr>
          <a:xfrm>
            <a:off x="5438926" y="2793874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5" name="Google Shape;152;p18"/>
          <p:cNvSpPr txBox="1">
            <a:spLocks noGrp="1"/>
          </p:cNvSpPr>
          <p:nvPr>
            <p:ph type="subTitle" idx="14"/>
          </p:nvPr>
        </p:nvSpPr>
        <p:spPr>
          <a:xfrm>
            <a:off x="5544526" y="3608083"/>
            <a:ext cx="2392800" cy="3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50096" name="Google Shape;153;p18"/>
          <p:cNvSpPr txBox="1">
            <a:spLocks noGrp="1"/>
          </p:cNvSpPr>
          <p:nvPr>
            <p:ph type="subTitle" idx="15"/>
          </p:nvPr>
        </p:nvSpPr>
        <p:spPr>
          <a:xfrm>
            <a:off x="5438926" y="3900824"/>
            <a:ext cx="2498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APTION_ONLY_1_1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17" name="Google Shape;155;p19"/>
          <p:cNvSpPr/>
          <p:nvPr/>
        </p:nvSpPr>
        <p:spPr>
          <a:xfrm rot="10800000">
            <a:off x="-16852" y="-32604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8" name="Google Shape;156;p19"/>
          <p:cNvSpPr/>
          <p:nvPr/>
        </p:nvSpPr>
        <p:spPr>
          <a:xfrm rot="-3600024" flipH="1">
            <a:off x="7811165" y="428062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9" name="Google Shape;157;p19"/>
          <p:cNvSpPr/>
          <p:nvPr/>
        </p:nvSpPr>
        <p:spPr>
          <a:xfrm rot="10800000">
            <a:off x="8693271" y="41480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0" name="Google Shape;158;p19"/>
          <p:cNvSpPr/>
          <p:nvPr/>
        </p:nvSpPr>
        <p:spPr>
          <a:xfrm rot="10800000">
            <a:off x="-499376" y="-3053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APTION_ONLY_1_1_1_1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6" name="Google Shape;160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317" name="Google Shape;161;p20"/>
          <p:cNvSpPr/>
          <p:nvPr/>
        </p:nvSpPr>
        <p:spPr>
          <a:xfrm rot="3600024">
            <a:off x="-567834" y="4404962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318" name="Google Shape;162;p20"/>
          <p:cNvSpPr/>
          <p:nvPr/>
        </p:nvSpPr>
        <p:spPr>
          <a:xfrm flipH="1">
            <a:off x="6456130" y="0"/>
            <a:ext cx="2704870" cy="648066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319" name="Google Shape;163;p20"/>
          <p:cNvSpPr/>
          <p:nvPr/>
        </p:nvSpPr>
        <p:spPr>
          <a:xfrm flipH="1">
            <a:off x="8857900" y="648075"/>
            <a:ext cx="66900" cy="67650"/>
          </a:xfrm>
          <a:custGeom>
            <a:avLst/>
            <a:gdLst/>
            <a:ahLst/>
            <a:cxnLst/>
            <a:rect l="l" t="t" r="r" b="b"/>
            <a:pathLst>
              <a:path w="2676" h="2706" extrusionOk="0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320" name="Google Shape;164;p20"/>
          <p:cNvSpPr/>
          <p:nvPr/>
        </p:nvSpPr>
        <p:spPr>
          <a:xfrm flipH="1">
            <a:off x="8613975" y="801575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321" name="Google Shape;165;p20"/>
          <p:cNvSpPr/>
          <p:nvPr/>
        </p:nvSpPr>
        <p:spPr>
          <a:xfrm flipH="1">
            <a:off x="-685800" y="3243925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APTION_ONLY_1_1_1_1_1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16" name="Google Shape;167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0017" name="Google Shape;168;p21"/>
          <p:cNvSpPr/>
          <p:nvPr/>
        </p:nvSpPr>
        <p:spPr>
          <a:xfrm rot="10800000">
            <a:off x="7229478" y="4684795"/>
            <a:ext cx="1914522" cy="458705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8" name="Google Shape;169;p21"/>
          <p:cNvSpPr/>
          <p:nvPr/>
        </p:nvSpPr>
        <p:spPr>
          <a:xfrm rot="10800000">
            <a:off x="-254150" y="-191362"/>
            <a:ext cx="1243225" cy="933175"/>
          </a:xfrm>
          <a:custGeom>
            <a:avLst/>
            <a:gdLst/>
            <a:ahLst/>
            <a:cxnLst/>
            <a:rect l="l" t="t" r="r" b="b"/>
            <a:pathLst>
              <a:path w="49729" h="37327" extrusionOk="0">
                <a:moveTo>
                  <a:pt x="8147" y="25776"/>
                </a:moveTo>
                <a:cubicBezTo>
                  <a:pt x="10457" y="24956"/>
                  <a:pt x="13040" y="24865"/>
                  <a:pt x="15381" y="24105"/>
                </a:cubicBezTo>
                <a:cubicBezTo>
                  <a:pt x="17813" y="23345"/>
                  <a:pt x="19940" y="21855"/>
                  <a:pt x="21308" y="19971"/>
                </a:cubicBezTo>
                <a:cubicBezTo>
                  <a:pt x="22281" y="18633"/>
                  <a:pt x="22889" y="17144"/>
                  <a:pt x="23375" y="15624"/>
                </a:cubicBezTo>
                <a:cubicBezTo>
                  <a:pt x="24469" y="12433"/>
                  <a:pt x="25199" y="9150"/>
                  <a:pt x="26718" y="6080"/>
                </a:cubicBezTo>
                <a:cubicBezTo>
                  <a:pt x="27722" y="4013"/>
                  <a:pt x="29211" y="2007"/>
                  <a:pt x="31551" y="1004"/>
                </a:cubicBezTo>
                <a:cubicBezTo>
                  <a:pt x="32615" y="518"/>
                  <a:pt x="33831" y="305"/>
                  <a:pt x="35047" y="244"/>
                </a:cubicBezTo>
                <a:cubicBezTo>
                  <a:pt x="40214" y="1"/>
                  <a:pt x="45351" y="2737"/>
                  <a:pt x="47631" y="6749"/>
                </a:cubicBezTo>
                <a:cubicBezTo>
                  <a:pt x="49242" y="9515"/>
                  <a:pt x="49546" y="12676"/>
                  <a:pt x="49637" y="15776"/>
                </a:cubicBezTo>
                <a:cubicBezTo>
                  <a:pt x="49728" y="18481"/>
                  <a:pt x="49698" y="21278"/>
                  <a:pt x="48603" y="23831"/>
                </a:cubicBezTo>
                <a:cubicBezTo>
                  <a:pt x="47843" y="25655"/>
                  <a:pt x="46597" y="27266"/>
                  <a:pt x="45351" y="28877"/>
                </a:cubicBezTo>
                <a:cubicBezTo>
                  <a:pt x="43740" y="30913"/>
                  <a:pt x="42038" y="32950"/>
                  <a:pt x="39667" y="34318"/>
                </a:cubicBezTo>
                <a:cubicBezTo>
                  <a:pt x="37418" y="35655"/>
                  <a:pt x="34682" y="36263"/>
                  <a:pt x="31977" y="36597"/>
                </a:cubicBezTo>
                <a:cubicBezTo>
                  <a:pt x="26080" y="37327"/>
                  <a:pt x="20031" y="36810"/>
                  <a:pt x="14135" y="35929"/>
                </a:cubicBezTo>
                <a:cubicBezTo>
                  <a:pt x="11946" y="35594"/>
                  <a:pt x="9758" y="35199"/>
                  <a:pt x="7508" y="35229"/>
                </a:cubicBezTo>
                <a:cubicBezTo>
                  <a:pt x="6505" y="35229"/>
                  <a:pt x="5472" y="35321"/>
                  <a:pt x="4499" y="35564"/>
                </a:cubicBezTo>
                <a:cubicBezTo>
                  <a:pt x="3739" y="35716"/>
                  <a:pt x="2463" y="36506"/>
                  <a:pt x="1672" y="36384"/>
                </a:cubicBezTo>
                <a:cubicBezTo>
                  <a:pt x="1" y="36111"/>
                  <a:pt x="1064" y="33679"/>
                  <a:pt x="1399" y="32707"/>
                </a:cubicBezTo>
                <a:cubicBezTo>
                  <a:pt x="2432" y="29728"/>
                  <a:pt x="4742" y="26992"/>
                  <a:pt x="8147" y="257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9" name="Google Shape;170;p21"/>
          <p:cNvSpPr/>
          <p:nvPr/>
        </p:nvSpPr>
        <p:spPr>
          <a:xfrm>
            <a:off x="8622700" y="4261675"/>
            <a:ext cx="429350" cy="429350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20" name="Google Shape;171;p21"/>
          <p:cNvSpPr/>
          <p:nvPr/>
        </p:nvSpPr>
        <p:spPr>
          <a:xfrm>
            <a:off x="-605050" y="4467225"/>
            <a:ext cx="1318276" cy="1318233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21" name="Google Shape;172;p21"/>
          <p:cNvSpPr/>
          <p:nvPr/>
        </p:nvSpPr>
        <p:spPr>
          <a:xfrm>
            <a:off x="9030025" y="3971325"/>
            <a:ext cx="227942" cy="227942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APTION_ONLY_1_1_1_1_1_1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51" name="Google Shape;174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752" name="Google Shape;175;p22"/>
          <p:cNvSpPr/>
          <p:nvPr/>
        </p:nvSpPr>
        <p:spPr>
          <a:xfrm rot="10800000">
            <a:off x="6753751" y="4570793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3" name="Google Shape;176;p22"/>
          <p:cNvSpPr/>
          <p:nvPr/>
        </p:nvSpPr>
        <p:spPr>
          <a:xfrm rot="10800000" flipH="1">
            <a:off x="8480100" y="3238509"/>
            <a:ext cx="1171138" cy="1171138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4" name="Google Shape;177;p22"/>
          <p:cNvSpPr/>
          <p:nvPr/>
        </p:nvSpPr>
        <p:spPr>
          <a:xfrm rot="10800000">
            <a:off x="0" y="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5" name="Google Shape;178;p22"/>
          <p:cNvSpPr/>
          <p:nvPr/>
        </p:nvSpPr>
        <p:spPr>
          <a:xfrm rot="10800000" flipH="1">
            <a:off x="-878425" y="117001"/>
            <a:ext cx="1383300" cy="1383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87" name="Google Shape;180;p23"/>
          <p:cNvSpPr txBox="1">
            <a:spLocks noGrp="1"/>
          </p:cNvSpPr>
          <p:nvPr>
            <p:ph type="title"/>
          </p:nvPr>
        </p:nvSpPr>
        <p:spPr>
          <a:xfrm>
            <a:off x="945120" y="1735725"/>
            <a:ext cx="374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049988" name="Google Shape;181;p23"/>
          <p:cNvSpPr txBox="1">
            <a:spLocks noGrp="1"/>
          </p:cNvSpPr>
          <p:nvPr>
            <p:ph type="subTitle" idx="1"/>
          </p:nvPr>
        </p:nvSpPr>
        <p:spPr>
          <a:xfrm>
            <a:off x="945108" y="2439868"/>
            <a:ext cx="3325800" cy="9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989" name="Google Shape;182;p23"/>
          <p:cNvSpPr/>
          <p:nvPr/>
        </p:nvSpPr>
        <p:spPr>
          <a:xfrm rot="7199976" flipH="1">
            <a:off x="-683147" y="-33096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90" name="Google Shape;183;p23"/>
          <p:cNvSpPr/>
          <p:nvPr/>
        </p:nvSpPr>
        <p:spPr>
          <a:xfrm rot="10800000">
            <a:off x="-801113" y="564018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91" name="Google Shape;184;p23"/>
          <p:cNvSpPr/>
          <p:nvPr/>
        </p:nvSpPr>
        <p:spPr>
          <a:xfrm flipH="1">
            <a:off x="8520133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92" name="Google Shape;185;p23"/>
          <p:cNvSpPr/>
          <p:nvPr/>
        </p:nvSpPr>
        <p:spPr>
          <a:xfrm>
            <a:off x="6081564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31" name="Google Shape;34;p5"/>
          <p:cNvSpPr/>
          <p:nvPr/>
        </p:nvSpPr>
        <p:spPr>
          <a:xfrm rot="10800000">
            <a:off x="-16852" y="-32604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32" name="Google Shape;35;p5"/>
          <p:cNvSpPr/>
          <p:nvPr/>
        </p:nvSpPr>
        <p:spPr>
          <a:xfrm rot="-3600024" flipH="1">
            <a:off x="7811165" y="428062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33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1186188" y="3276200"/>
            <a:ext cx="3301500" cy="10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49734" name="Google Shape;37;p5"/>
          <p:cNvSpPr txBox="1">
            <a:spLocks noGrp="1"/>
          </p:cNvSpPr>
          <p:nvPr>
            <p:ph type="subTitle" idx="2"/>
          </p:nvPr>
        </p:nvSpPr>
        <p:spPr>
          <a:xfrm>
            <a:off x="4954512" y="3276211"/>
            <a:ext cx="3003300" cy="10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None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49735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1640825" y="2903683"/>
            <a:ext cx="23856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Open Sans ExtraBold" panose="020B0806030504020204"/>
              <a:buNone/>
              <a:defRPr sz="2200">
                <a:solidFill>
                  <a:schemeClr val="lt2"/>
                </a:solidFill>
                <a:latin typeface="Open Sans ExtraBold" panose="020B0806030504020204"/>
                <a:ea typeface="Open Sans ExtraBold" panose="020B0806030504020204"/>
                <a:cs typeface="Open Sans ExtraBold" panose="020B0806030504020204"/>
                <a:sym typeface="Open Sans ExtraBold" panose="020B080603050402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049736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5263356" y="2903683"/>
            <a:ext cx="23856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Open Sans ExtraBold" panose="020B0806030504020204"/>
              <a:buNone/>
              <a:defRPr sz="2200">
                <a:solidFill>
                  <a:schemeClr val="lt2"/>
                </a:solidFill>
                <a:latin typeface="Open Sans ExtraBold" panose="020B0806030504020204"/>
                <a:ea typeface="Open Sans ExtraBold" panose="020B0806030504020204"/>
                <a:cs typeface="Open Sans ExtraBold" panose="020B0806030504020204"/>
                <a:sym typeface="Open Sans ExtraBold" panose="020B08060305040202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200"/>
              <a:buNone/>
              <a:defRPr sz="2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049737" name="Google Shape;4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738" name="Google Shape;41;p5"/>
          <p:cNvSpPr/>
          <p:nvPr/>
        </p:nvSpPr>
        <p:spPr>
          <a:xfrm rot="10800000">
            <a:off x="8693271" y="41480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39" name="Google Shape;42;p5"/>
          <p:cNvSpPr/>
          <p:nvPr/>
        </p:nvSpPr>
        <p:spPr>
          <a:xfrm rot="10800000">
            <a:off x="-499376" y="-3053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10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8" name="Google Shape;187;p24"/>
          <p:cNvSpPr txBox="1">
            <a:spLocks noGrp="1"/>
          </p:cNvSpPr>
          <p:nvPr>
            <p:ph type="title"/>
          </p:nvPr>
        </p:nvSpPr>
        <p:spPr>
          <a:xfrm>
            <a:off x="1562766" y="1735725"/>
            <a:ext cx="374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048909" name="Google Shape;188;p24"/>
          <p:cNvSpPr txBox="1">
            <a:spLocks noGrp="1"/>
          </p:cNvSpPr>
          <p:nvPr>
            <p:ph type="subTitle" idx="1"/>
          </p:nvPr>
        </p:nvSpPr>
        <p:spPr>
          <a:xfrm>
            <a:off x="1562754" y="2439868"/>
            <a:ext cx="3325800" cy="9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8910" name="Google Shape;189;p24"/>
          <p:cNvSpPr/>
          <p:nvPr/>
        </p:nvSpPr>
        <p:spPr>
          <a:xfrm rot="7199976" flipH="1">
            <a:off x="-683147" y="-33096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11" name="Google Shape;190;p24"/>
          <p:cNvSpPr/>
          <p:nvPr/>
        </p:nvSpPr>
        <p:spPr>
          <a:xfrm rot="10800000">
            <a:off x="-801113" y="564018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12" name="Google Shape;191;p24"/>
          <p:cNvSpPr/>
          <p:nvPr/>
        </p:nvSpPr>
        <p:spPr>
          <a:xfrm flipH="1">
            <a:off x="8520133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13" name="Google Shape;192;p24"/>
          <p:cNvSpPr/>
          <p:nvPr/>
        </p:nvSpPr>
        <p:spPr>
          <a:xfrm>
            <a:off x="6081564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AND_BODY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62" name="Google Shape;200;p26"/>
          <p:cNvSpPr/>
          <p:nvPr/>
        </p:nvSpPr>
        <p:spPr>
          <a:xfrm rot="10800000">
            <a:off x="6753751" y="4570793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63" name="Google Shape;201;p26"/>
          <p:cNvSpPr/>
          <p:nvPr/>
        </p:nvSpPr>
        <p:spPr>
          <a:xfrm rot="10800000" flipH="1">
            <a:off x="8480100" y="3238509"/>
            <a:ext cx="1171138" cy="1171138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64" name="Google Shape;202;p26"/>
          <p:cNvSpPr/>
          <p:nvPr/>
        </p:nvSpPr>
        <p:spPr>
          <a:xfrm rot="10800000">
            <a:off x="0" y="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65" name="Google Shape;203;p26"/>
          <p:cNvSpPr/>
          <p:nvPr/>
        </p:nvSpPr>
        <p:spPr>
          <a:xfrm rot="10800000" flipH="1">
            <a:off x="-878425" y="117001"/>
            <a:ext cx="1383300" cy="1383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66" name="Google Shape;204;p26"/>
          <p:cNvSpPr txBox="1">
            <a:spLocks noGrp="1"/>
          </p:cNvSpPr>
          <p:nvPr>
            <p:ph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49967" name="Google Shape;205;p26"/>
          <p:cNvSpPr txBox="1">
            <a:spLocks noGrp="1"/>
          </p:cNvSpPr>
          <p:nvPr>
            <p:ph type="subTitle" idx="1"/>
          </p:nvPr>
        </p:nvSpPr>
        <p:spPr>
          <a:xfrm>
            <a:off x="770600" y="3566777"/>
            <a:ext cx="2258700" cy="7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968" name="Google Shape;206;p26"/>
          <p:cNvSpPr txBox="1">
            <a:spLocks noGrp="1"/>
          </p:cNvSpPr>
          <p:nvPr>
            <p:ph type="title" idx="2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49969" name="Google Shape;207;p26"/>
          <p:cNvSpPr txBox="1">
            <a:spLocks noGrp="1"/>
          </p:cNvSpPr>
          <p:nvPr>
            <p:ph type="subTitle" idx="3"/>
          </p:nvPr>
        </p:nvSpPr>
        <p:spPr>
          <a:xfrm>
            <a:off x="3442651" y="3566785"/>
            <a:ext cx="2258700" cy="7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970" name="Google Shape;208;p26"/>
          <p:cNvSpPr txBox="1">
            <a:spLocks noGrp="1"/>
          </p:cNvSpPr>
          <p:nvPr>
            <p:ph type="title" idx="4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49971" name="Google Shape;209;p26"/>
          <p:cNvSpPr txBox="1">
            <a:spLocks noGrp="1"/>
          </p:cNvSpPr>
          <p:nvPr>
            <p:ph type="subTitle" idx="5"/>
          </p:nvPr>
        </p:nvSpPr>
        <p:spPr>
          <a:xfrm>
            <a:off x="6114701" y="3566785"/>
            <a:ext cx="2258700" cy="7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972" name="Google Shape;210;p26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APTION_ONLY_1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Google Shape;212;p27"/>
          <p:cNvSpPr txBox="1">
            <a:spLocks noGrp="1"/>
          </p:cNvSpPr>
          <p:nvPr>
            <p:ph type="title"/>
          </p:nvPr>
        </p:nvSpPr>
        <p:spPr>
          <a:xfrm>
            <a:off x="646000" y="1042024"/>
            <a:ext cx="3202500" cy="19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1048579" name="Google Shape;213;p27"/>
          <p:cNvSpPr txBox="1">
            <a:spLocks noGrp="1"/>
          </p:cNvSpPr>
          <p:nvPr>
            <p:ph type="subTitle" idx="1"/>
          </p:nvPr>
        </p:nvSpPr>
        <p:spPr>
          <a:xfrm>
            <a:off x="645999" y="2926321"/>
            <a:ext cx="3596700" cy="7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48580" name="Google Shape;214;p27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81" name="Google Shape;215;p27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82" name="Google Shape;216;p27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83" name="Google Shape;217;p27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_2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22" name="Google Shape;219;p28"/>
          <p:cNvSpPr txBox="1"/>
          <p:nvPr/>
        </p:nvSpPr>
        <p:spPr>
          <a:xfrm>
            <a:off x="2642550" y="3438525"/>
            <a:ext cx="38589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CREDITS: This presentation template was created by </a:t>
            </a:r>
            <a:r>
              <a:rPr lang="en-GB" sz="13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2"/>
              </a:rPr>
              <a:t>Slidesgo</a:t>
            </a:r>
            <a:r>
              <a:rPr lang="en-GB" sz="13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including icons by </a:t>
            </a:r>
            <a:r>
              <a:rPr lang="en-GB" sz="13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3"/>
              </a:rPr>
              <a:t>Flaticon</a:t>
            </a:r>
            <a:r>
              <a:rPr lang="en-GB" sz="13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infographics &amp; images by </a:t>
            </a:r>
            <a:r>
              <a:rPr lang="en-GB" sz="13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4"/>
              </a:rPr>
              <a:t>Freepik</a:t>
            </a:r>
            <a:endParaRPr sz="1300" b="1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50023" name="Google Shape;220;p28"/>
          <p:cNvSpPr txBox="1">
            <a:spLocks noGrp="1"/>
          </p:cNvSpPr>
          <p:nvPr>
            <p:ph type="subTitle" idx="1"/>
          </p:nvPr>
        </p:nvSpPr>
        <p:spPr>
          <a:xfrm>
            <a:off x="2642550" y="1669883"/>
            <a:ext cx="3858900" cy="68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0024" name="Google Shape;221;p28"/>
          <p:cNvSpPr txBox="1">
            <a:spLocks noGrp="1"/>
          </p:cNvSpPr>
          <p:nvPr>
            <p:ph type="title"/>
          </p:nvPr>
        </p:nvSpPr>
        <p:spPr>
          <a:xfrm>
            <a:off x="2642550" y="629275"/>
            <a:ext cx="3858900" cy="8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0025" name="Google Shape;222;p28"/>
          <p:cNvSpPr/>
          <p:nvPr/>
        </p:nvSpPr>
        <p:spPr>
          <a:xfrm>
            <a:off x="-2125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26" name="Google Shape;223;p28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27" name="Google Shape;224;p28"/>
          <p:cNvSpPr/>
          <p:nvPr/>
        </p:nvSpPr>
        <p:spPr>
          <a:xfrm flipH="1">
            <a:off x="114278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28" name="Google Shape;225;p28"/>
          <p:cNvSpPr/>
          <p:nvPr/>
        </p:nvSpPr>
        <p:spPr>
          <a:xfrm>
            <a:off x="6067329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1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8" name="Google Shape;227;p29"/>
          <p:cNvSpPr/>
          <p:nvPr/>
        </p:nvSpPr>
        <p:spPr>
          <a:xfrm>
            <a:off x="0" y="0"/>
            <a:ext cx="2704870" cy="648066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199" name="Google Shape;228;p29"/>
          <p:cNvSpPr/>
          <p:nvPr/>
        </p:nvSpPr>
        <p:spPr>
          <a:xfrm>
            <a:off x="236200" y="648075"/>
            <a:ext cx="66900" cy="67650"/>
          </a:xfrm>
          <a:custGeom>
            <a:avLst/>
            <a:gdLst/>
            <a:ahLst/>
            <a:cxnLst/>
            <a:rect l="l" t="t" r="r" b="b"/>
            <a:pathLst>
              <a:path w="2676" h="2706" extrusionOk="0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00" name="Google Shape;229;p29"/>
          <p:cNvSpPr/>
          <p:nvPr/>
        </p:nvSpPr>
        <p:spPr>
          <a:xfrm rot="-3600024" flipH="1">
            <a:off x="7775832" y="4404962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01" name="Google Shape;230;p29"/>
          <p:cNvSpPr/>
          <p:nvPr/>
        </p:nvSpPr>
        <p:spPr>
          <a:xfrm>
            <a:off x="252925" y="801575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02" name="Google Shape;231;p29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22" name="Google Shape;233;p30"/>
          <p:cNvSpPr/>
          <p:nvPr/>
        </p:nvSpPr>
        <p:spPr>
          <a:xfrm>
            <a:off x="-2125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3" name="Google Shape;234;p30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4" name="Google Shape;235;p30"/>
          <p:cNvSpPr/>
          <p:nvPr/>
        </p:nvSpPr>
        <p:spPr>
          <a:xfrm flipH="1">
            <a:off x="114278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25" name="Google Shape;236;p30"/>
          <p:cNvSpPr/>
          <p:nvPr/>
        </p:nvSpPr>
        <p:spPr>
          <a:xfrm>
            <a:off x="6067329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1_1_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76" name="Google Shape;238;p31"/>
          <p:cNvSpPr/>
          <p:nvPr/>
        </p:nvSpPr>
        <p:spPr>
          <a:xfrm rot="10800000">
            <a:off x="6753751" y="4570793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77" name="Google Shape;239;p31"/>
          <p:cNvSpPr/>
          <p:nvPr/>
        </p:nvSpPr>
        <p:spPr>
          <a:xfrm rot="10800000" flipH="1">
            <a:off x="8480100" y="3238509"/>
            <a:ext cx="1171138" cy="1171138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78" name="Google Shape;240;p31"/>
          <p:cNvSpPr/>
          <p:nvPr/>
        </p:nvSpPr>
        <p:spPr>
          <a:xfrm rot="10800000">
            <a:off x="0" y="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79" name="Google Shape;241;p31"/>
          <p:cNvSpPr/>
          <p:nvPr/>
        </p:nvSpPr>
        <p:spPr>
          <a:xfrm rot="10800000" flipH="1">
            <a:off x="-878425" y="117001"/>
            <a:ext cx="1383300" cy="1383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APTION_ONLY_1_2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29" name="Google Shape;243;p32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30" name="Google Shape;244;p32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31" name="Google Shape;245;p32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32" name="Google Shape;246;p32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21" name="Google Shape;41;p5"/>
          <p:cNvSpPr txBox="1">
            <a:spLocks noGrp="1"/>
          </p:cNvSpPr>
          <p:nvPr>
            <p:ph type="ctrTitle"/>
          </p:nvPr>
        </p:nvSpPr>
        <p:spPr>
          <a:xfrm rot="5400000">
            <a:off x="7140350" y="21459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FIVE 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40" name="Google Shape;70;p11"/>
          <p:cNvSpPr txBox="1">
            <a:spLocks noGrp="1"/>
          </p:cNvSpPr>
          <p:nvPr>
            <p:ph type="ctrTitle"/>
          </p:nvPr>
        </p:nvSpPr>
        <p:spPr>
          <a:xfrm>
            <a:off x="1277448" y="1055295"/>
            <a:ext cx="14403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159248" y="1207986"/>
            <a:ext cx="1558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2" name="Google Shape;72;p11"/>
          <p:cNvSpPr txBox="1">
            <a:spLocks noGrp="1"/>
          </p:cNvSpPr>
          <p:nvPr>
            <p:ph type="ctrTitle" idx="2"/>
          </p:nvPr>
        </p:nvSpPr>
        <p:spPr>
          <a:xfrm>
            <a:off x="6186441" y="1052159"/>
            <a:ext cx="14403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3" name="Google Shape;73;p11"/>
          <p:cNvSpPr txBox="1">
            <a:spLocks noGrp="1"/>
          </p:cNvSpPr>
          <p:nvPr>
            <p:ph type="subTitle" idx="3"/>
          </p:nvPr>
        </p:nvSpPr>
        <p:spPr>
          <a:xfrm>
            <a:off x="6186441" y="1218075"/>
            <a:ext cx="1558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4" name="Google Shape;74;p11"/>
          <p:cNvSpPr txBox="1">
            <a:spLocks noGrp="1"/>
          </p:cNvSpPr>
          <p:nvPr>
            <p:ph type="ctrTitle" idx="4"/>
          </p:nvPr>
        </p:nvSpPr>
        <p:spPr>
          <a:xfrm rot="5400000">
            <a:off x="7140350" y="2145900"/>
            <a:ext cx="34875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49745" name="Google Shape;75;p11"/>
          <p:cNvSpPr txBox="1">
            <a:spLocks noGrp="1"/>
          </p:cNvSpPr>
          <p:nvPr>
            <p:ph type="ctrTitle" idx="5"/>
          </p:nvPr>
        </p:nvSpPr>
        <p:spPr>
          <a:xfrm>
            <a:off x="1277448" y="3113484"/>
            <a:ext cx="14403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6" name="Google Shape;76;p11"/>
          <p:cNvSpPr txBox="1">
            <a:spLocks noGrp="1"/>
          </p:cNvSpPr>
          <p:nvPr>
            <p:ph type="subTitle" idx="6"/>
          </p:nvPr>
        </p:nvSpPr>
        <p:spPr>
          <a:xfrm>
            <a:off x="1159248" y="3276765"/>
            <a:ext cx="1558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7" name="Google Shape;77;p11"/>
          <p:cNvSpPr txBox="1">
            <a:spLocks noGrp="1"/>
          </p:cNvSpPr>
          <p:nvPr>
            <p:ph type="ctrTitle" idx="7"/>
          </p:nvPr>
        </p:nvSpPr>
        <p:spPr>
          <a:xfrm>
            <a:off x="6186441" y="3113864"/>
            <a:ext cx="14403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8" name="Google Shape;78;p11"/>
          <p:cNvSpPr txBox="1">
            <a:spLocks noGrp="1"/>
          </p:cNvSpPr>
          <p:nvPr>
            <p:ph type="subTitle" idx="8"/>
          </p:nvPr>
        </p:nvSpPr>
        <p:spPr>
          <a:xfrm>
            <a:off x="6186441" y="3279779"/>
            <a:ext cx="15585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49" name="Google Shape;79;p11"/>
          <p:cNvSpPr txBox="1">
            <a:spLocks noGrp="1"/>
          </p:cNvSpPr>
          <p:nvPr>
            <p:ph type="ctrTitle" idx="9"/>
          </p:nvPr>
        </p:nvSpPr>
        <p:spPr>
          <a:xfrm>
            <a:off x="3712108" y="2097946"/>
            <a:ext cx="14403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9750" name="Google Shape;80;p11"/>
          <p:cNvSpPr txBox="1">
            <a:spLocks noGrp="1"/>
          </p:cNvSpPr>
          <p:nvPr>
            <p:ph type="subTitle" idx="13"/>
          </p:nvPr>
        </p:nvSpPr>
        <p:spPr>
          <a:xfrm>
            <a:off x="3653000" y="2250630"/>
            <a:ext cx="1558500" cy="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Google Shape;4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652" name="Google Shape;45;p6"/>
          <p:cNvSpPr/>
          <p:nvPr/>
        </p:nvSpPr>
        <p:spPr>
          <a:xfrm rot="10800000" flipH="1">
            <a:off x="-138400" y="-102292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53" name="Google Shape;46;p6"/>
          <p:cNvSpPr/>
          <p:nvPr/>
        </p:nvSpPr>
        <p:spPr>
          <a:xfrm rot="-5400000" flipH="1">
            <a:off x="7563290" y="3563172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54" name="Google Shape;47;p6"/>
          <p:cNvSpPr/>
          <p:nvPr/>
        </p:nvSpPr>
        <p:spPr>
          <a:xfrm rot="10800000" flipH="1">
            <a:off x="-956576" y="43004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55" name="Google Shape;48;p6"/>
          <p:cNvSpPr/>
          <p:nvPr/>
        </p:nvSpPr>
        <p:spPr>
          <a:xfrm rot="10800000" flipH="1">
            <a:off x="8541204" y="-1529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93" name="Google Shape;470;p19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94" name="Google Shape;471;p19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</a:lvl1pPr>
            <a:lvl2pPr lvl="1">
              <a:spcBef>
                <a:spcPts val="0"/>
              </a:spcBef>
              <a:spcAft>
                <a:spcPts val="0"/>
              </a:spcAft>
              <a:buNone/>
            </a:lvl2pPr>
            <a:lvl3pPr lvl="2">
              <a:spcBef>
                <a:spcPts val="0"/>
              </a:spcBef>
              <a:spcAft>
                <a:spcPts val="0"/>
              </a:spcAft>
              <a:buNone/>
            </a:lvl3pPr>
            <a:lvl4pPr lvl="3">
              <a:spcBef>
                <a:spcPts val="0"/>
              </a:spcBef>
              <a:spcAft>
                <a:spcPts val="0"/>
              </a:spcAft>
              <a:buNone/>
            </a:lvl4pPr>
            <a:lvl5pPr lvl="4">
              <a:spcBef>
                <a:spcPts val="0"/>
              </a:spcBef>
              <a:spcAft>
                <a:spcPts val="0"/>
              </a:spcAft>
              <a:buNone/>
            </a:lvl5pPr>
            <a:lvl6pPr lvl="5">
              <a:spcBef>
                <a:spcPts val="0"/>
              </a:spcBef>
              <a:spcAft>
                <a:spcPts val="0"/>
              </a:spcAft>
              <a:buNone/>
            </a:lvl6pPr>
            <a:lvl7pPr lvl="6">
              <a:spcBef>
                <a:spcPts val="0"/>
              </a:spcBef>
              <a:spcAft>
                <a:spcPts val="0"/>
              </a:spcAft>
              <a:buNone/>
            </a:lvl7pPr>
            <a:lvl8pPr lvl="7">
              <a:spcBef>
                <a:spcPts val="0"/>
              </a:spcBef>
              <a:spcAft>
                <a:spcPts val="0"/>
              </a:spcAft>
              <a:buNone/>
            </a:lvl8pPr>
            <a:lvl9pPr lvl="8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1049995" name="Google Shape;472;p19"/>
          <p:cNvSpPr txBox="1">
            <a:spLocks noGrp="1"/>
          </p:cNvSpPr>
          <p:nvPr>
            <p:ph type="subTitle" idx="1"/>
          </p:nvPr>
        </p:nvSpPr>
        <p:spPr>
          <a:xfrm>
            <a:off x="26690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996" name="Google Shape;473;p19"/>
          <p:cNvSpPr txBox="1">
            <a:spLocks noGrp="1"/>
          </p:cNvSpPr>
          <p:nvPr>
            <p:ph type="subTitle" idx="2"/>
          </p:nvPr>
        </p:nvSpPr>
        <p:spPr>
          <a:xfrm>
            <a:off x="62409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997" name="Google Shape;474;p19"/>
          <p:cNvSpPr txBox="1">
            <a:spLocks noGrp="1"/>
          </p:cNvSpPr>
          <p:nvPr>
            <p:ph type="subTitle" idx="3"/>
          </p:nvPr>
        </p:nvSpPr>
        <p:spPr>
          <a:xfrm>
            <a:off x="1500077" y="208223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998" name="Google Shape;475;p19"/>
          <p:cNvSpPr txBox="1">
            <a:spLocks noGrp="1"/>
          </p:cNvSpPr>
          <p:nvPr>
            <p:ph type="subTitle" idx="4"/>
          </p:nvPr>
        </p:nvSpPr>
        <p:spPr>
          <a:xfrm>
            <a:off x="5072030" y="2084832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999" name="Google Shape;476;p19"/>
          <p:cNvSpPr txBox="1">
            <a:spLocks noGrp="1"/>
          </p:cNvSpPr>
          <p:nvPr>
            <p:ph type="subTitle" idx="5"/>
          </p:nvPr>
        </p:nvSpPr>
        <p:spPr>
          <a:xfrm>
            <a:off x="2671996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000" name="Google Shape;477;p19"/>
          <p:cNvSpPr txBox="1">
            <a:spLocks noGrp="1"/>
          </p:cNvSpPr>
          <p:nvPr>
            <p:ph type="subTitle" idx="6"/>
          </p:nvPr>
        </p:nvSpPr>
        <p:spPr>
          <a:xfrm>
            <a:off x="5072030" y="3749040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001" name="Google Shape;478;p19"/>
          <p:cNvSpPr txBox="1">
            <a:spLocks noGrp="1"/>
          </p:cNvSpPr>
          <p:nvPr>
            <p:ph type="subTitle" idx="7"/>
          </p:nvPr>
        </p:nvSpPr>
        <p:spPr>
          <a:xfrm>
            <a:off x="1500077" y="375298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002" name="Google Shape;479;p19"/>
          <p:cNvSpPr txBox="1">
            <a:spLocks noGrp="1"/>
          </p:cNvSpPr>
          <p:nvPr>
            <p:ph type="subTitle" idx="8"/>
          </p:nvPr>
        </p:nvSpPr>
        <p:spPr>
          <a:xfrm>
            <a:off x="6244953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grpSp>
        <p:nvGrpSpPr>
          <p:cNvPr id="240" name="Google Shape;480;p19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1050003" name="Google Shape;481;p19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04" name="Google Shape;482;p19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005" name="Google Shape;483;p19"/>
          <p:cNvSpPr txBox="1">
            <a:spLocks noGrp="1"/>
          </p:cNvSpPr>
          <p:nvPr>
            <p:ph type="title" idx="9" hasCustomPrompt="1"/>
          </p:nvPr>
        </p:nvSpPr>
        <p:spPr>
          <a:xfrm>
            <a:off x="1495488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006" name="Google Shape;484;p19"/>
          <p:cNvSpPr txBox="1">
            <a:spLocks noGrp="1"/>
          </p:cNvSpPr>
          <p:nvPr>
            <p:ph type="title" idx="13" hasCustomPrompt="1"/>
          </p:nvPr>
        </p:nvSpPr>
        <p:spPr>
          <a:xfrm>
            <a:off x="1495488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007" name="Google Shape;485;p19"/>
          <p:cNvSpPr txBox="1">
            <a:spLocks noGrp="1"/>
          </p:cNvSpPr>
          <p:nvPr>
            <p:ph type="title" idx="14" hasCustomPrompt="1"/>
          </p:nvPr>
        </p:nvSpPr>
        <p:spPr>
          <a:xfrm>
            <a:off x="5069200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008" name="Google Shape;486;p19"/>
          <p:cNvSpPr txBox="1">
            <a:spLocks noGrp="1"/>
          </p:cNvSpPr>
          <p:nvPr>
            <p:ph type="title" idx="15" hasCustomPrompt="1"/>
          </p:nvPr>
        </p:nvSpPr>
        <p:spPr>
          <a:xfrm>
            <a:off x="5069200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36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0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8637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38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639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0" name="Google Shape;86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1" name="Google Shape;87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2" name="Google Shape;88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8983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35" name="Google Shape;91;p10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536" name="Google Shape;9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49537" name="Google Shape;93;p10"/>
          <p:cNvSpPr txBox="1">
            <a:spLocks noGrp="1"/>
          </p:cNvSpPr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1049538" name="Google Shape;94;p10"/>
          <p:cNvSpPr txBox="1">
            <a:spLocks noGrp="1"/>
          </p:cNvSpPr>
          <p:nvPr>
            <p:ph type="subTitle" idx="1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203" name="Google Shape;95;p10"/>
          <p:cNvGrpSpPr/>
          <p:nvPr/>
        </p:nvGrpSpPr>
        <p:grpSpPr>
          <a:xfrm>
            <a:off x="-102401" y="-14864"/>
            <a:ext cx="9351942" cy="1191016"/>
            <a:chOff x="-102401" y="-14864"/>
            <a:chExt cx="9351942" cy="1191016"/>
          </a:xfrm>
        </p:grpSpPr>
        <p:grpSp>
          <p:nvGrpSpPr>
            <p:cNvPr id="204" name="Google Shape;96;p10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1049539" name="Google Shape;97;p10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242" extrusionOk="0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40" name="Google Shape;98;p10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avLst/>
                <a:gdLst/>
                <a:ahLst/>
                <a:cxnLst/>
                <a:rect l="l" t="t" r="r" b="b"/>
                <a:pathLst>
                  <a:path w="65925" h="4776" extrusionOk="0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41" name="Google Shape;99;p10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4554" extrusionOk="0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42" name="Google Shape;100;p10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avLst/>
                <a:gdLst/>
                <a:ahLst/>
                <a:cxnLst/>
                <a:rect l="l" t="t" r="r" b="b"/>
                <a:pathLst>
                  <a:path w="66004" h="3309" extrusionOk="0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9543" name="Google Shape;101;p10"/>
            <p:cNvSpPr/>
            <p:nvPr/>
          </p:nvSpPr>
          <p:spPr>
            <a:xfrm>
              <a:off x="3398400" y="360475"/>
              <a:ext cx="2384192" cy="772136"/>
            </a:xfrm>
            <a:custGeom>
              <a:avLst/>
              <a:gdLst/>
              <a:ahLst/>
              <a:cxnLst/>
              <a:rect l="l" t="t" r="r" b="b"/>
              <a:pathLst>
                <a:path w="18335" h="7785" extrusionOk="0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44" name="Google Shape;102;p10"/>
            <p:cNvSpPr/>
            <p:nvPr/>
          </p:nvSpPr>
          <p:spPr>
            <a:xfrm>
              <a:off x="3572645" y="460848"/>
              <a:ext cx="2078349" cy="570994"/>
            </a:xfrm>
            <a:custGeom>
              <a:avLst/>
              <a:gdLst/>
              <a:ahLst/>
              <a:cxnLst/>
              <a:rect l="l" t="t" r="r" b="b"/>
              <a:pathLst>
                <a:path w="15983" h="5757" extrusionOk="0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45" name="Google Shape;103;p10"/>
            <p:cNvSpPr/>
            <p:nvPr/>
          </p:nvSpPr>
          <p:spPr>
            <a:xfrm>
              <a:off x="3572645" y="460848"/>
              <a:ext cx="1456262" cy="460108"/>
            </a:xfrm>
            <a:custGeom>
              <a:avLst/>
              <a:gdLst/>
              <a:ahLst/>
              <a:cxnLst/>
              <a:rect l="l" t="t" r="r" b="b"/>
              <a:pathLst>
                <a:path w="11199" h="4639" extrusionOk="0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rgbClr val="00ABBF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46" name="Google Shape;104;p10"/>
            <p:cNvSpPr/>
            <p:nvPr/>
          </p:nvSpPr>
          <p:spPr>
            <a:xfrm>
              <a:off x="4164689" y="979770"/>
              <a:ext cx="851989" cy="196381"/>
            </a:xfrm>
            <a:custGeom>
              <a:avLst/>
              <a:gdLst/>
              <a:ahLst/>
              <a:cxnLst/>
              <a:rect l="l" t="t" r="r" b="b"/>
              <a:pathLst>
                <a:path w="6552" h="1980" extrusionOk="0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47" name="Google Shape;105;p10"/>
            <p:cNvSpPr/>
            <p:nvPr/>
          </p:nvSpPr>
          <p:spPr>
            <a:xfrm>
              <a:off x="4292902" y="1040966"/>
              <a:ext cx="97656" cy="73990"/>
            </a:xfrm>
            <a:custGeom>
              <a:avLst/>
              <a:gdLst/>
              <a:ahLst/>
              <a:cxnLst/>
              <a:rect l="l" t="t" r="r" b="b"/>
              <a:pathLst>
                <a:path w="751" h="746" extrusionOk="0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106;p10"/>
          <p:cNvGrpSpPr/>
          <p:nvPr/>
        </p:nvGrpSpPr>
        <p:grpSpPr>
          <a:xfrm>
            <a:off x="100" y="3246656"/>
            <a:ext cx="9143942" cy="2459741"/>
            <a:chOff x="100" y="3246656"/>
            <a:chExt cx="9143942" cy="2459741"/>
          </a:xfrm>
        </p:grpSpPr>
        <p:sp>
          <p:nvSpPr>
            <p:cNvPr id="1049548" name="Google Shape;107;p10"/>
            <p:cNvSpPr/>
            <p:nvPr/>
          </p:nvSpPr>
          <p:spPr>
            <a:xfrm>
              <a:off x="8520133" y="5260606"/>
              <a:ext cx="622097" cy="59621"/>
            </a:xfrm>
            <a:custGeom>
              <a:avLst/>
              <a:gdLst/>
              <a:ahLst/>
              <a:cxnLst/>
              <a:rect l="l" t="t" r="r" b="b"/>
              <a:pathLst>
                <a:path w="4489" h="570" extrusionOk="0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49" name="Google Shape;108;p10"/>
            <p:cNvSpPr/>
            <p:nvPr/>
          </p:nvSpPr>
          <p:spPr>
            <a:xfrm>
              <a:off x="6113337" y="5183173"/>
              <a:ext cx="2112561" cy="411312"/>
            </a:xfrm>
            <a:custGeom>
              <a:avLst/>
              <a:gdLst/>
              <a:ahLst/>
              <a:cxnLst/>
              <a:rect l="l" t="t" r="r" b="b"/>
              <a:pathLst>
                <a:path w="14910" h="2903" extrusionOk="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50" name="Google Shape;109;p10"/>
            <p:cNvSpPr/>
            <p:nvPr/>
          </p:nvSpPr>
          <p:spPr>
            <a:xfrm>
              <a:off x="6926473" y="5350929"/>
              <a:ext cx="486271" cy="74951"/>
            </a:xfrm>
            <a:custGeom>
              <a:avLst/>
              <a:gdLst/>
              <a:ahLst/>
              <a:cxnLst/>
              <a:rect l="l" t="t" r="r" b="b"/>
              <a:pathLst>
                <a:path w="3432" h="529" extrusionOk="0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" name="Google Shape;110;p10"/>
            <p:cNvGrpSpPr/>
            <p:nvPr/>
          </p:nvGrpSpPr>
          <p:grpSpPr>
            <a:xfrm>
              <a:off x="100" y="3246656"/>
              <a:ext cx="9143942" cy="2459741"/>
              <a:chOff x="100" y="3246656"/>
              <a:chExt cx="9143942" cy="2459741"/>
            </a:xfrm>
          </p:grpSpPr>
          <p:sp>
            <p:nvSpPr>
              <p:cNvPr id="1049551" name="Google Shape;111;p10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avLst/>
                <a:gdLst/>
                <a:ahLst/>
                <a:cxnLst/>
                <a:rect l="l" t="t" r="r" b="b"/>
                <a:pathLst>
                  <a:path w="65969" h="22162" extrusionOk="0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rgbClr val="1F424C">
                  <a:alpha val="78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2" name="Google Shape;112;p10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avLst/>
                <a:gdLst/>
                <a:ahLst/>
                <a:cxnLst/>
                <a:rect l="l" t="t" r="r" b="b"/>
                <a:pathLst>
                  <a:path w="16099" h="9126" extrusionOk="0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3" name="Google Shape;113;p10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avLst/>
                <a:gdLst/>
                <a:ahLst/>
                <a:cxnLst/>
                <a:rect l="l" t="t" r="r" b="b"/>
                <a:pathLst>
                  <a:path w="65938" h="5673" extrusionOk="0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4" name="Google Shape;114;p10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avLst/>
                <a:gdLst/>
                <a:ahLst/>
                <a:cxnLst/>
                <a:rect l="l" t="t" r="r" b="b"/>
                <a:pathLst>
                  <a:path w="33573" h="6273" extrusionOk="0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5" name="Google Shape;115;p10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9454" extrusionOk="0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6" name="Google Shape;116;p10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9454" extrusionOk="0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7" name="Google Shape;117;p10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avLst/>
                <a:gdLst/>
                <a:ahLst/>
                <a:cxnLst/>
                <a:rect l="l" t="t" r="r" b="b"/>
                <a:pathLst>
                  <a:path w="65258" h="5638" extrusionOk="0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rgbClr val="00ABBF">
                  <a:alpha val="519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8" name="Google Shape;118;p10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avLst/>
                <a:gdLst/>
                <a:ahLst/>
                <a:cxnLst/>
                <a:rect l="l" t="t" r="r" b="b"/>
                <a:pathLst>
                  <a:path w="7222" h="7222" extrusionOk="0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59" name="Google Shape;119;p10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avLst/>
                <a:gdLst/>
                <a:ahLst/>
                <a:cxnLst/>
                <a:rect l="l" t="t" r="r" b="b"/>
                <a:pathLst>
                  <a:path w="8621" h="8620" extrusionOk="0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0" name="Google Shape;120;p10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6334" extrusionOk="0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1" name="Google Shape;121;p10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avLst/>
                <a:gdLst/>
                <a:ahLst/>
                <a:cxnLst/>
                <a:rect l="l" t="t" r="r" b="b"/>
                <a:pathLst>
                  <a:path w="6450" h="9938" extrusionOk="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2" name="Google Shape;122;p10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569" extrusionOk="0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3" name="Google Shape;123;p10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565" extrusionOk="0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4" name="Google Shape;124;p10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69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5" name="Google Shape;125;p10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5083" h="565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6" name="Google Shape;126;p10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7" name="Google Shape;127;p10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8" name="Google Shape;128;p10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3241" extrusionOk="0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69" name="Google Shape;129;p10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435" extrusionOk="0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0" name="Google Shape;130;p10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30" extrusionOk="0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1" name="Google Shape;131;p10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2" name="Google Shape;132;p10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3463" extrusionOk="0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3" name="Google Shape;133;p10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2434" extrusionOk="0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4" name="Google Shape;134;p10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4" extrusionOk="0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5" name="Google Shape;135;p10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6" name="Google Shape;136;p10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77" name="Google Shape;137;p10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7" name="Google Shape;138;p10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049578" name="Google Shape;139;p10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5" h="20916" extrusionOk="0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579" name="Google Shape;140;p10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7" h="8954" extrusionOk="0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580" name="Google Shape;141;p10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81" name="Google Shape;142;p10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9582" name="Google Shape;143;p10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73" name="Google Shape;500;p22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74" name="Google Shape;501;p22"/>
          <p:cNvSpPr/>
          <p:nvPr/>
        </p:nvSpPr>
        <p:spPr>
          <a:xfrm rot="3327516" flipH="1">
            <a:off x="-5058893" y="194334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75" name="Google Shape;502;p22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2">
  <p:cSld name="Title + 3 columns 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40;p15"/>
          <p:cNvGrpSpPr/>
          <p:nvPr/>
        </p:nvGrpSpPr>
        <p:grpSpPr>
          <a:xfrm>
            <a:off x="-3305083" y="-548461"/>
            <a:ext cx="15774103" cy="10669088"/>
            <a:chOff x="-3305083" y="-548461"/>
            <a:chExt cx="15774103" cy="10669088"/>
          </a:xfrm>
        </p:grpSpPr>
        <p:grpSp>
          <p:nvGrpSpPr>
            <p:cNvPr id="233" name="Google Shape;241;p15"/>
            <p:cNvGrpSpPr/>
            <p:nvPr/>
          </p:nvGrpSpPr>
          <p:grpSpPr>
            <a:xfrm rot="10800000" flipH="1">
              <a:off x="-3305083" y="-548461"/>
              <a:ext cx="15774103" cy="10669088"/>
              <a:chOff x="-785906" y="-1208675"/>
              <a:chExt cx="10735064" cy="7260847"/>
            </a:xfrm>
          </p:grpSpPr>
          <p:sp>
            <p:nvSpPr>
              <p:cNvPr id="1049774" name="Google Shape;242;p15"/>
              <p:cNvSpPr/>
              <p:nvPr/>
            </p:nvSpPr>
            <p:spPr>
              <a:xfrm>
                <a:off x="-299553" y="-676844"/>
                <a:ext cx="9513751" cy="6342783"/>
              </a:xfrm>
              <a:custGeom>
                <a:avLst/>
                <a:gdLst/>
                <a:ahLst/>
                <a:cxnLst/>
                <a:rect l="l" t="t" r="r" b="b"/>
                <a:pathLst>
                  <a:path w="56063" h="37377" extrusionOk="0">
                    <a:moveTo>
                      <a:pt x="1" y="0"/>
                    </a:moveTo>
                    <a:lnTo>
                      <a:pt x="1" y="37376"/>
                    </a:lnTo>
                    <a:lnTo>
                      <a:pt x="56063" y="37376"/>
                    </a:lnTo>
                    <a:lnTo>
                      <a:pt x="560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75" name="Google Shape;243;p15"/>
              <p:cNvSpPr/>
              <p:nvPr/>
            </p:nvSpPr>
            <p:spPr>
              <a:xfrm>
                <a:off x="4655105" y="1374120"/>
                <a:ext cx="2420735" cy="2264104"/>
              </a:xfrm>
              <a:custGeom>
                <a:avLst/>
                <a:gdLst/>
                <a:ahLst/>
                <a:cxnLst/>
                <a:rect l="l" t="t" r="r" b="b"/>
                <a:pathLst>
                  <a:path w="14265" h="13342" extrusionOk="0">
                    <a:moveTo>
                      <a:pt x="4341" y="0"/>
                    </a:moveTo>
                    <a:lnTo>
                      <a:pt x="0" y="5605"/>
                    </a:lnTo>
                    <a:lnTo>
                      <a:pt x="2907" y="12614"/>
                    </a:lnTo>
                    <a:lnTo>
                      <a:pt x="9942" y="13342"/>
                    </a:lnTo>
                    <a:lnTo>
                      <a:pt x="14264" y="7297"/>
                    </a:lnTo>
                    <a:lnTo>
                      <a:pt x="11642" y="1052"/>
                    </a:lnTo>
                    <a:lnTo>
                      <a:pt x="4341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76" name="Google Shape;244;p15"/>
              <p:cNvSpPr/>
              <p:nvPr/>
            </p:nvSpPr>
            <p:spPr>
              <a:xfrm>
                <a:off x="6874579" y="2704888"/>
                <a:ext cx="630596" cy="602766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3552" extrusionOk="0">
                    <a:moveTo>
                      <a:pt x="1185" y="0"/>
                    </a:moveTo>
                    <a:lnTo>
                      <a:pt x="1" y="1776"/>
                    </a:lnTo>
                    <a:lnTo>
                      <a:pt x="1976" y="3552"/>
                    </a:lnTo>
                    <a:lnTo>
                      <a:pt x="3715" y="1763"/>
                    </a:lnTo>
                    <a:lnTo>
                      <a:pt x="118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77" name="Google Shape;245;p15"/>
              <p:cNvSpPr/>
              <p:nvPr/>
            </p:nvSpPr>
            <p:spPr>
              <a:xfrm>
                <a:off x="3968170" y="-448600"/>
                <a:ext cx="1051446" cy="889554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5242" extrusionOk="0">
                    <a:moveTo>
                      <a:pt x="1940" y="1"/>
                    </a:moveTo>
                    <a:lnTo>
                      <a:pt x="0" y="3125"/>
                    </a:lnTo>
                    <a:lnTo>
                      <a:pt x="3311" y="5242"/>
                    </a:lnTo>
                    <a:lnTo>
                      <a:pt x="4225" y="4186"/>
                    </a:lnTo>
                    <a:lnTo>
                      <a:pt x="5610" y="4079"/>
                    </a:lnTo>
                    <a:lnTo>
                      <a:pt x="6195" y="644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78" name="Google Shape;246;p15"/>
              <p:cNvSpPr/>
              <p:nvPr/>
            </p:nvSpPr>
            <p:spPr>
              <a:xfrm>
                <a:off x="6244152" y="-115824"/>
                <a:ext cx="478377" cy="1075712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6339" extrusionOk="0">
                    <a:moveTo>
                      <a:pt x="959" y="1"/>
                    </a:moveTo>
                    <a:lnTo>
                      <a:pt x="0" y="5593"/>
                    </a:lnTo>
                    <a:lnTo>
                      <a:pt x="1923" y="6339"/>
                    </a:lnTo>
                    <a:lnTo>
                      <a:pt x="2819" y="445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79" name="Google Shape;247;p15"/>
              <p:cNvSpPr/>
              <p:nvPr/>
            </p:nvSpPr>
            <p:spPr>
              <a:xfrm>
                <a:off x="5551956" y="-235460"/>
                <a:ext cx="528947" cy="106892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6299" extrusionOk="0">
                    <a:moveTo>
                      <a:pt x="320" y="1"/>
                    </a:moveTo>
                    <a:lnTo>
                      <a:pt x="1" y="5908"/>
                    </a:lnTo>
                    <a:lnTo>
                      <a:pt x="2637" y="6298"/>
                    </a:lnTo>
                    <a:lnTo>
                      <a:pt x="3116" y="65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0" name="Google Shape;248;p15"/>
              <p:cNvSpPr/>
              <p:nvPr/>
            </p:nvSpPr>
            <p:spPr>
              <a:xfrm>
                <a:off x="2036164" y="1934462"/>
                <a:ext cx="1362671" cy="1448368"/>
              </a:xfrm>
              <a:custGeom>
                <a:avLst/>
                <a:gdLst/>
                <a:ahLst/>
                <a:cxnLst/>
                <a:rect l="l" t="t" r="r" b="b"/>
                <a:pathLst>
                  <a:path w="8030" h="8535" extrusionOk="0">
                    <a:moveTo>
                      <a:pt x="1518" y="0"/>
                    </a:moveTo>
                    <a:lnTo>
                      <a:pt x="1745" y="3378"/>
                    </a:lnTo>
                    <a:lnTo>
                      <a:pt x="0" y="5313"/>
                    </a:lnTo>
                    <a:lnTo>
                      <a:pt x="2065" y="7434"/>
                    </a:lnTo>
                    <a:lnTo>
                      <a:pt x="3786" y="8535"/>
                    </a:lnTo>
                    <a:lnTo>
                      <a:pt x="5473" y="8535"/>
                    </a:lnTo>
                    <a:lnTo>
                      <a:pt x="7155" y="7945"/>
                    </a:lnTo>
                    <a:lnTo>
                      <a:pt x="7653" y="6525"/>
                    </a:lnTo>
                    <a:lnTo>
                      <a:pt x="8030" y="5189"/>
                    </a:lnTo>
                    <a:lnTo>
                      <a:pt x="7155" y="3702"/>
                    </a:lnTo>
                    <a:lnTo>
                      <a:pt x="5735" y="2682"/>
                    </a:lnTo>
                    <a:lnTo>
                      <a:pt x="4519" y="36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1" name="Google Shape;249;p15"/>
              <p:cNvSpPr/>
              <p:nvPr/>
            </p:nvSpPr>
            <p:spPr>
              <a:xfrm>
                <a:off x="5524805" y="791040"/>
                <a:ext cx="425771" cy="586984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3459" extrusionOk="0">
                    <a:moveTo>
                      <a:pt x="298" y="1"/>
                    </a:moveTo>
                    <a:lnTo>
                      <a:pt x="1" y="3428"/>
                    </a:lnTo>
                    <a:lnTo>
                      <a:pt x="1994" y="3459"/>
                    </a:lnTo>
                    <a:lnTo>
                      <a:pt x="2508" y="520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2" name="Google Shape;250;p15"/>
              <p:cNvSpPr/>
              <p:nvPr/>
            </p:nvSpPr>
            <p:spPr>
              <a:xfrm>
                <a:off x="6156758" y="18916"/>
                <a:ext cx="2504565" cy="2422602"/>
              </a:xfrm>
              <a:custGeom>
                <a:avLst/>
                <a:gdLst/>
                <a:ahLst/>
                <a:cxnLst/>
                <a:rect l="l" t="t" r="r" b="b"/>
                <a:pathLst>
                  <a:path w="14759" h="14276" extrusionOk="0">
                    <a:moveTo>
                      <a:pt x="6682" y="1"/>
                    </a:moveTo>
                    <a:cubicBezTo>
                      <a:pt x="6649" y="1"/>
                      <a:pt x="6632" y="1"/>
                      <a:pt x="6632" y="1"/>
                    </a:cubicBezTo>
                    <a:lnTo>
                      <a:pt x="6023" y="3126"/>
                    </a:lnTo>
                    <a:lnTo>
                      <a:pt x="7080" y="3552"/>
                    </a:lnTo>
                    <a:lnTo>
                      <a:pt x="2793" y="5661"/>
                    </a:lnTo>
                    <a:lnTo>
                      <a:pt x="325" y="5070"/>
                    </a:lnTo>
                    <a:lnTo>
                      <a:pt x="1" y="8372"/>
                    </a:lnTo>
                    <a:lnTo>
                      <a:pt x="2486" y="8900"/>
                    </a:lnTo>
                    <a:lnTo>
                      <a:pt x="5163" y="14275"/>
                    </a:lnTo>
                    <a:lnTo>
                      <a:pt x="14758" y="10316"/>
                    </a:lnTo>
                    <a:cubicBezTo>
                      <a:pt x="14758" y="10316"/>
                      <a:pt x="12881" y="5053"/>
                      <a:pt x="11052" y="2470"/>
                    </a:cubicBezTo>
                    <a:cubicBezTo>
                      <a:pt x="9378" y="98"/>
                      <a:pt x="7051" y="1"/>
                      <a:pt x="6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3" name="Google Shape;251;p15"/>
              <p:cNvSpPr/>
              <p:nvPr/>
            </p:nvSpPr>
            <p:spPr>
              <a:xfrm>
                <a:off x="2791487" y="3195993"/>
                <a:ext cx="1721242" cy="884463"/>
              </a:xfrm>
              <a:custGeom>
                <a:avLst/>
                <a:gdLst/>
                <a:ahLst/>
                <a:cxnLst/>
                <a:rect l="l" t="t" r="r" b="b"/>
                <a:pathLst>
                  <a:path w="10143" h="5212" extrusionOk="0">
                    <a:moveTo>
                      <a:pt x="8190" y="0"/>
                    </a:moveTo>
                    <a:lnTo>
                      <a:pt x="1" y="3609"/>
                    </a:lnTo>
                    <a:lnTo>
                      <a:pt x="117" y="4249"/>
                    </a:lnTo>
                    <a:lnTo>
                      <a:pt x="485" y="4812"/>
                    </a:lnTo>
                    <a:lnTo>
                      <a:pt x="1142" y="5083"/>
                    </a:lnTo>
                    <a:lnTo>
                      <a:pt x="2647" y="5211"/>
                    </a:lnTo>
                    <a:lnTo>
                      <a:pt x="10143" y="4900"/>
                    </a:lnTo>
                    <a:lnTo>
                      <a:pt x="819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4" name="Google Shape;252;p15"/>
              <p:cNvSpPr/>
              <p:nvPr/>
            </p:nvSpPr>
            <p:spPr>
              <a:xfrm>
                <a:off x="4705505" y="1374120"/>
                <a:ext cx="2370335" cy="2281583"/>
              </a:xfrm>
              <a:custGeom>
                <a:avLst/>
                <a:gdLst/>
                <a:ahLst/>
                <a:cxnLst/>
                <a:rect l="l" t="t" r="r" b="b"/>
                <a:pathLst>
                  <a:path w="13968" h="13445" extrusionOk="0">
                    <a:moveTo>
                      <a:pt x="4044" y="0"/>
                    </a:moveTo>
                    <a:lnTo>
                      <a:pt x="0" y="5601"/>
                    </a:lnTo>
                    <a:cubicBezTo>
                      <a:pt x="289" y="7842"/>
                      <a:pt x="2610" y="12614"/>
                      <a:pt x="2610" y="12614"/>
                    </a:cubicBezTo>
                    <a:lnTo>
                      <a:pt x="9481" y="13444"/>
                    </a:lnTo>
                    <a:lnTo>
                      <a:pt x="13967" y="7567"/>
                    </a:lnTo>
                    <a:lnTo>
                      <a:pt x="11345" y="105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5" name="Google Shape;253;p15"/>
              <p:cNvSpPr/>
              <p:nvPr/>
            </p:nvSpPr>
            <p:spPr>
              <a:xfrm>
                <a:off x="7606654" y="3153908"/>
                <a:ext cx="789602" cy="637384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756" extrusionOk="0">
                    <a:moveTo>
                      <a:pt x="662" y="0"/>
                    </a:moveTo>
                    <a:lnTo>
                      <a:pt x="1" y="937"/>
                    </a:lnTo>
                    <a:lnTo>
                      <a:pt x="3991" y="3755"/>
                    </a:lnTo>
                    <a:lnTo>
                      <a:pt x="4653" y="2823"/>
                    </a:lnTo>
                    <a:lnTo>
                      <a:pt x="66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6" name="Google Shape;254;p15"/>
              <p:cNvSpPr/>
              <p:nvPr/>
            </p:nvSpPr>
            <p:spPr>
              <a:xfrm>
                <a:off x="1987121" y="4471609"/>
                <a:ext cx="2847185" cy="1461774"/>
              </a:xfrm>
              <a:custGeom>
                <a:avLst/>
                <a:gdLst/>
                <a:ahLst/>
                <a:cxnLst/>
                <a:rect l="l" t="t" r="r" b="b"/>
                <a:pathLst>
                  <a:path w="16778" h="8614" extrusionOk="0">
                    <a:moveTo>
                      <a:pt x="11633" y="0"/>
                    </a:moveTo>
                    <a:cubicBezTo>
                      <a:pt x="10564" y="0"/>
                      <a:pt x="9549" y="116"/>
                      <a:pt x="8510" y="300"/>
                    </a:cubicBezTo>
                    <a:cubicBezTo>
                      <a:pt x="8048" y="380"/>
                      <a:pt x="7639" y="583"/>
                      <a:pt x="7178" y="628"/>
                    </a:cubicBezTo>
                    <a:cubicBezTo>
                      <a:pt x="6578" y="681"/>
                      <a:pt x="6002" y="677"/>
                      <a:pt x="5407" y="770"/>
                    </a:cubicBezTo>
                    <a:cubicBezTo>
                      <a:pt x="3761" y="1032"/>
                      <a:pt x="1950" y="1702"/>
                      <a:pt x="933" y="3131"/>
                    </a:cubicBezTo>
                    <a:cubicBezTo>
                      <a:pt x="1" y="4445"/>
                      <a:pt x="649" y="6362"/>
                      <a:pt x="689" y="7831"/>
                    </a:cubicBezTo>
                    <a:cubicBezTo>
                      <a:pt x="1461" y="7925"/>
                      <a:pt x="2092" y="7849"/>
                      <a:pt x="2717" y="7978"/>
                    </a:cubicBezTo>
                    <a:cubicBezTo>
                      <a:pt x="3628" y="8160"/>
                      <a:pt x="4511" y="8449"/>
                      <a:pt x="5443" y="8546"/>
                    </a:cubicBezTo>
                    <a:cubicBezTo>
                      <a:pt x="5905" y="8595"/>
                      <a:pt x="6363" y="8614"/>
                      <a:pt x="6818" y="8614"/>
                    </a:cubicBezTo>
                    <a:cubicBezTo>
                      <a:pt x="8269" y="8614"/>
                      <a:pt x="9695" y="8419"/>
                      <a:pt x="11168" y="8369"/>
                    </a:cubicBezTo>
                    <a:cubicBezTo>
                      <a:pt x="11567" y="8356"/>
                      <a:pt x="11968" y="8351"/>
                      <a:pt x="12369" y="8351"/>
                    </a:cubicBezTo>
                    <a:cubicBezTo>
                      <a:pt x="12672" y="8351"/>
                      <a:pt x="12975" y="8354"/>
                      <a:pt x="13276" y="8359"/>
                    </a:cubicBezTo>
                    <a:cubicBezTo>
                      <a:pt x="13831" y="8369"/>
                      <a:pt x="14650" y="8571"/>
                      <a:pt x="15339" y="8571"/>
                    </a:cubicBezTo>
                    <a:cubicBezTo>
                      <a:pt x="15620" y="8571"/>
                      <a:pt x="15879" y="8538"/>
                      <a:pt x="16091" y="8444"/>
                    </a:cubicBezTo>
                    <a:cubicBezTo>
                      <a:pt x="16374" y="8316"/>
                      <a:pt x="16640" y="7858"/>
                      <a:pt x="16694" y="7530"/>
                    </a:cubicBezTo>
                    <a:cubicBezTo>
                      <a:pt x="16778" y="6993"/>
                      <a:pt x="16694" y="6366"/>
                      <a:pt x="16694" y="5825"/>
                    </a:cubicBezTo>
                    <a:cubicBezTo>
                      <a:pt x="16694" y="4836"/>
                      <a:pt x="16543" y="3855"/>
                      <a:pt x="16298" y="2900"/>
                    </a:cubicBezTo>
                    <a:cubicBezTo>
                      <a:pt x="15859" y="1179"/>
                      <a:pt x="13520" y="24"/>
                      <a:pt x="11851" y="2"/>
                    </a:cubicBezTo>
                    <a:cubicBezTo>
                      <a:pt x="11778" y="1"/>
                      <a:pt x="11706" y="0"/>
                      <a:pt x="116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7" name="Google Shape;255;p15"/>
              <p:cNvSpPr/>
              <p:nvPr/>
            </p:nvSpPr>
            <p:spPr>
              <a:xfrm>
                <a:off x="7270144" y="5257478"/>
                <a:ext cx="1523884" cy="659954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3889" extrusionOk="0">
                    <a:moveTo>
                      <a:pt x="1520" y="0"/>
                    </a:moveTo>
                    <a:cubicBezTo>
                      <a:pt x="617" y="0"/>
                      <a:pt x="1" y="891"/>
                      <a:pt x="120" y="1807"/>
                    </a:cubicBezTo>
                    <a:cubicBezTo>
                      <a:pt x="266" y="2929"/>
                      <a:pt x="1367" y="3263"/>
                      <a:pt x="2281" y="3587"/>
                    </a:cubicBezTo>
                    <a:cubicBezTo>
                      <a:pt x="2796" y="3888"/>
                      <a:pt x="3467" y="3862"/>
                      <a:pt x="3893" y="3875"/>
                    </a:cubicBezTo>
                    <a:cubicBezTo>
                      <a:pt x="4026" y="3881"/>
                      <a:pt x="4159" y="3883"/>
                      <a:pt x="4293" y="3883"/>
                    </a:cubicBezTo>
                    <a:cubicBezTo>
                      <a:pt x="5172" y="3883"/>
                      <a:pt x="6067" y="3785"/>
                      <a:pt x="6946" y="3777"/>
                    </a:cubicBezTo>
                    <a:cubicBezTo>
                      <a:pt x="8148" y="3769"/>
                      <a:pt x="8979" y="3302"/>
                      <a:pt x="8201" y="2144"/>
                    </a:cubicBezTo>
                    <a:cubicBezTo>
                      <a:pt x="7632" y="1284"/>
                      <a:pt x="6978" y="1065"/>
                      <a:pt x="6244" y="1065"/>
                    </a:cubicBezTo>
                    <a:cubicBezTo>
                      <a:pt x="5731" y="1065"/>
                      <a:pt x="5179" y="1172"/>
                      <a:pt x="4589" y="1243"/>
                    </a:cubicBezTo>
                    <a:cubicBezTo>
                      <a:pt x="4412" y="1264"/>
                      <a:pt x="4249" y="1278"/>
                      <a:pt x="4095" y="1278"/>
                    </a:cubicBezTo>
                    <a:cubicBezTo>
                      <a:pt x="3715" y="1278"/>
                      <a:pt x="3387" y="1194"/>
                      <a:pt x="3040" y="919"/>
                    </a:cubicBezTo>
                    <a:cubicBezTo>
                      <a:pt x="2662" y="626"/>
                      <a:pt x="2432" y="209"/>
                      <a:pt x="1957" y="67"/>
                    </a:cubicBezTo>
                    <a:cubicBezTo>
                      <a:pt x="1806" y="21"/>
                      <a:pt x="1659" y="0"/>
                      <a:pt x="15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8" name="Google Shape;256;p15"/>
              <p:cNvSpPr/>
              <p:nvPr/>
            </p:nvSpPr>
            <p:spPr>
              <a:xfrm>
                <a:off x="-785906" y="-808698"/>
                <a:ext cx="4960428" cy="3100713"/>
              </a:xfrm>
              <a:custGeom>
                <a:avLst/>
                <a:gdLst/>
                <a:ahLst/>
                <a:cxnLst/>
                <a:rect l="l" t="t" r="r" b="b"/>
                <a:pathLst>
                  <a:path w="29231" h="18272" extrusionOk="0">
                    <a:moveTo>
                      <a:pt x="22992" y="3838"/>
                    </a:moveTo>
                    <a:cubicBezTo>
                      <a:pt x="22992" y="3839"/>
                      <a:pt x="22991" y="3839"/>
                      <a:pt x="22991" y="3840"/>
                    </a:cubicBezTo>
                    <a:lnTo>
                      <a:pt x="22992" y="3838"/>
                    </a:lnTo>
                    <a:close/>
                    <a:moveTo>
                      <a:pt x="16621" y="9662"/>
                    </a:moveTo>
                    <a:cubicBezTo>
                      <a:pt x="16620" y="9663"/>
                      <a:pt x="16618" y="9663"/>
                      <a:pt x="16618" y="9663"/>
                    </a:cubicBezTo>
                    <a:cubicBezTo>
                      <a:pt x="16619" y="9663"/>
                      <a:pt x="16620" y="9662"/>
                      <a:pt x="16621" y="9662"/>
                    </a:cubicBezTo>
                    <a:close/>
                    <a:moveTo>
                      <a:pt x="8929" y="12873"/>
                    </a:moveTo>
                    <a:lnTo>
                      <a:pt x="8929" y="12873"/>
                    </a:lnTo>
                    <a:cubicBezTo>
                      <a:pt x="8929" y="12873"/>
                      <a:pt x="8931" y="12876"/>
                      <a:pt x="8933" y="12881"/>
                    </a:cubicBezTo>
                    <a:lnTo>
                      <a:pt x="8933" y="12881"/>
                    </a:lnTo>
                    <a:cubicBezTo>
                      <a:pt x="8930" y="12876"/>
                      <a:pt x="8929" y="12873"/>
                      <a:pt x="8929" y="12873"/>
                    </a:cubicBezTo>
                    <a:close/>
                    <a:moveTo>
                      <a:pt x="8306" y="13677"/>
                    </a:moveTo>
                    <a:cubicBezTo>
                      <a:pt x="8306" y="13678"/>
                      <a:pt x="8305" y="13679"/>
                      <a:pt x="8305" y="13680"/>
                    </a:cubicBezTo>
                    <a:cubicBezTo>
                      <a:pt x="8304" y="13681"/>
                      <a:pt x="8304" y="13681"/>
                      <a:pt x="8303" y="13682"/>
                    </a:cubicBezTo>
                    <a:lnTo>
                      <a:pt x="8303" y="13682"/>
                    </a:lnTo>
                    <a:cubicBezTo>
                      <a:pt x="8305" y="13680"/>
                      <a:pt x="8306" y="13679"/>
                      <a:pt x="8306" y="13677"/>
                    </a:cubicBezTo>
                    <a:close/>
                    <a:moveTo>
                      <a:pt x="28858" y="1"/>
                    </a:moveTo>
                    <a:cubicBezTo>
                      <a:pt x="28841" y="116"/>
                      <a:pt x="28792" y="241"/>
                      <a:pt x="28725" y="360"/>
                    </a:cubicBezTo>
                    <a:cubicBezTo>
                      <a:pt x="28659" y="480"/>
                      <a:pt x="28574" y="595"/>
                      <a:pt x="28485" y="706"/>
                    </a:cubicBezTo>
                    <a:cubicBezTo>
                      <a:pt x="28299" y="929"/>
                      <a:pt x="28086" y="1137"/>
                      <a:pt x="27868" y="1332"/>
                    </a:cubicBezTo>
                    <a:cubicBezTo>
                      <a:pt x="27642" y="1532"/>
                      <a:pt x="27411" y="1718"/>
                      <a:pt x="27172" y="1904"/>
                    </a:cubicBezTo>
                    <a:lnTo>
                      <a:pt x="26813" y="2180"/>
                    </a:lnTo>
                    <a:lnTo>
                      <a:pt x="26453" y="2464"/>
                    </a:lnTo>
                    <a:cubicBezTo>
                      <a:pt x="26213" y="2650"/>
                      <a:pt x="25978" y="2828"/>
                      <a:pt x="25729" y="2975"/>
                    </a:cubicBezTo>
                    <a:cubicBezTo>
                      <a:pt x="25481" y="3125"/>
                      <a:pt x="25223" y="3236"/>
                      <a:pt x="24943" y="3303"/>
                    </a:cubicBezTo>
                    <a:cubicBezTo>
                      <a:pt x="24384" y="3445"/>
                      <a:pt x="23771" y="3432"/>
                      <a:pt x="23150" y="3551"/>
                    </a:cubicBezTo>
                    <a:lnTo>
                      <a:pt x="23026" y="3578"/>
                    </a:lnTo>
                    <a:lnTo>
                      <a:pt x="23005" y="3698"/>
                    </a:lnTo>
                    <a:cubicBezTo>
                      <a:pt x="23001" y="3711"/>
                      <a:pt x="22999" y="3724"/>
                      <a:pt x="22998" y="3736"/>
                    </a:cubicBezTo>
                    <a:lnTo>
                      <a:pt x="22998" y="3736"/>
                    </a:lnTo>
                    <a:cubicBezTo>
                      <a:pt x="22722" y="3856"/>
                      <a:pt x="22454" y="4000"/>
                      <a:pt x="22196" y="4151"/>
                    </a:cubicBezTo>
                    <a:cubicBezTo>
                      <a:pt x="21907" y="4319"/>
                      <a:pt x="21633" y="4506"/>
                      <a:pt x="21358" y="4692"/>
                    </a:cubicBezTo>
                    <a:lnTo>
                      <a:pt x="20555" y="5247"/>
                    </a:lnTo>
                    <a:cubicBezTo>
                      <a:pt x="20288" y="5429"/>
                      <a:pt x="20026" y="5593"/>
                      <a:pt x="19764" y="5708"/>
                    </a:cubicBezTo>
                    <a:cubicBezTo>
                      <a:pt x="19631" y="5766"/>
                      <a:pt x="19502" y="5810"/>
                      <a:pt x="19373" y="5837"/>
                    </a:cubicBezTo>
                    <a:cubicBezTo>
                      <a:pt x="19240" y="5864"/>
                      <a:pt x="19090" y="5882"/>
                      <a:pt x="18925" y="5899"/>
                    </a:cubicBezTo>
                    <a:cubicBezTo>
                      <a:pt x="18756" y="5921"/>
                      <a:pt x="18574" y="5948"/>
                      <a:pt x="18375" y="6005"/>
                    </a:cubicBezTo>
                    <a:cubicBezTo>
                      <a:pt x="18277" y="6037"/>
                      <a:pt x="18175" y="6073"/>
                      <a:pt x="18078" y="6122"/>
                    </a:cubicBezTo>
                    <a:cubicBezTo>
                      <a:pt x="17976" y="6175"/>
                      <a:pt x="17886" y="6237"/>
                      <a:pt x="17806" y="6294"/>
                    </a:cubicBezTo>
                    <a:cubicBezTo>
                      <a:pt x="17652" y="6414"/>
                      <a:pt x="17527" y="6534"/>
                      <a:pt x="17403" y="6650"/>
                    </a:cubicBezTo>
                    <a:lnTo>
                      <a:pt x="17230" y="6814"/>
                    </a:lnTo>
                    <a:cubicBezTo>
                      <a:pt x="17163" y="6876"/>
                      <a:pt x="17093" y="6943"/>
                      <a:pt x="17021" y="7023"/>
                    </a:cubicBezTo>
                    <a:cubicBezTo>
                      <a:pt x="16950" y="7107"/>
                      <a:pt x="16870" y="7213"/>
                      <a:pt x="16812" y="7359"/>
                    </a:cubicBezTo>
                    <a:cubicBezTo>
                      <a:pt x="16786" y="7431"/>
                      <a:pt x="16768" y="7506"/>
                      <a:pt x="16755" y="7577"/>
                    </a:cubicBezTo>
                    <a:cubicBezTo>
                      <a:pt x="16746" y="7644"/>
                      <a:pt x="16741" y="7705"/>
                      <a:pt x="16741" y="7759"/>
                    </a:cubicBezTo>
                    <a:cubicBezTo>
                      <a:pt x="16737" y="7870"/>
                      <a:pt x="16741" y="7955"/>
                      <a:pt x="16746" y="8035"/>
                    </a:cubicBezTo>
                    <a:lnTo>
                      <a:pt x="16755" y="8269"/>
                    </a:lnTo>
                    <a:cubicBezTo>
                      <a:pt x="16755" y="8345"/>
                      <a:pt x="16755" y="8416"/>
                      <a:pt x="16751" y="8465"/>
                    </a:cubicBezTo>
                    <a:cubicBezTo>
                      <a:pt x="16741" y="8514"/>
                      <a:pt x="16733" y="8541"/>
                      <a:pt x="16728" y="8541"/>
                    </a:cubicBezTo>
                    <a:cubicBezTo>
                      <a:pt x="16728" y="8541"/>
                      <a:pt x="16729" y="8539"/>
                      <a:pt x="16729" y="8539"/>
                    </a:cubicBezTo>
                    <a:lnTo>
                      <a:pt x="16729" y="8539"/>
                    </a:lnTo>
                    <a:cubicBezTo>
                      <a:pt x="16728" y="8539"/>
                      <a:pt x="16726" y="8540"/>
                      <a:pt x="16720" y="8545"/>
                    </a:cubicBezTo>
                    <a:cubicBezTo>
                      <a:pt x="16702" y="8558"/>
                      <a:pt x="16671" y="8576"/>
                      <a:pt x="16618" y="8598"/>
                    </a:cubicBezTo>
                    <a:lnTo>
                      <a:pt x="16599" y="8607"/>
                    </a:lnTo>
                    <a:lnTo>
                      <a:pt x="16577" y="8615"/>
                    </a:lnTo>
                    <a:lnTo>
                      <a:pt x="16528" y="8633"/>
                    </a:lnTo>
                    <a:lnTo>
                      <a:pt x="16427" y="8668"/>
                    </a:lnTo>
                    <a:lnTo>
                      <a:pt x="16302" y="8709"/>
                    </a:lnTo>
                    <a:cubicBezTo>
                      <a:pt x="16284" y="8713"/>
                      <a:pt x="16245" y="8731"/>
                      <a:pt x="16218" y="8740"/>
                    </a:cubicBezTo>
                    <a:cubicBezTo>
                      <a:pt x="16200" y="8748"/>
                      <a:pt x="16182" y="8758"/>
                      <a:pt x="16165" y="8766"/>
                    </a:cubicBezTo>
                    <a:lnTo>
                      <a:pt x="16134" y="8780"/>
                    </a:lnTo>
                    <a:lnTo>
                      <a:pt x="16102" y="8797"/>
                    </a:lnTo>
                    <a:cubicBezTo>
                      <a:pt x="16081" y="8811"/>
                      <a:pt x="16058" y="8824"/>
                      <a:pt x="16036" y="8842"/>
                    </a:cubicBezTo>
                    <a:cubicBezTo>
                      <a:pt x="16014" y="8860"/>
                      <a:pt x="15991" y="8877"/>
                      <a:pt x="15969" y="8895"/>
                    </a:cubicBezTo>
                    <a:cubicBezTo>
                      <a:pt x="15948" y="8918"/>
                      <a:pt x="15929" y="8935"/>
                      <a:pt x="15911" y="8957"/>
                    </a:cubicBezTo>
                    <a:lnTo>
                      <a:pt x="15885" y="8988"/>
                    </a:lnTo>
                    <a:lnTo>
                      <a:pt x="15862" y="9020"/>
                    </a:lnTo>
                    <a:cubicBezTo>
                      <a:pt x="15850" y="9037"/>
                      <a:pt x="15836" y="9059"/>
                      <a:pt x="15823" y="9077"/>
                    </a:cubicBezTo>
                    <a:lnTo>
                      <a:pt x="15792" y="9131"/>
                    </a:lnTo>
                    <a:cubicBezTo>
                      <a:pt x="15774" y="9170"/>
                      <a:pt x="15761" y="9197"/>
                      <a:pt x="15747" y="9223"/>
                    </a:cubicBezTo>
                    <a:cubicBezTo>
                      <a:pt x="15703" y="9340"/>
                      <a:pt x="15672" y="9428"/>
                      <a:pt x="15649" y="9512"/>
                    </a:cubicBezTo>
                    <a:cubicBezTo>
                      <a:pt x="15557" y="9823"/>
                      <a:pt x="15463" y="10120"/>
                      <a:pt x="15352" y="10409"/>
                    </a:cubicBezTo>
                    <a:cubicBezTo>
                      <a:pt x="15299" y="10551"/>
                      <a:pt x="15237" y="10692"/>
                      <a:pt x="15175" y="10825"/>
                    </a:cubicBezTo>
                    <a:cubicBezTo>
                      <a:pt x="15112" y="10964"/>
                      <a:pt x="15046" y="11097"/>
                      <a:pt x="14975" y="11225"/>
                    </a:cubicBezTo>
                    <a:cubicBezTo>
                      <a:pt x="14904" y="11354"/>
                      <a:pt x="14824" y="11478"/>
                      <a:pt x="14744" y="11594"/>
                    </a:cubicBezTo>
                    <a:cubicBezTo>
                      <a:pt x="14660" y="11714"/>
                      <a:pt x="14567" y="11833"/>
                      <a:pt x="14483" y="11923"/>
                    </a:cubicBezTo>
                    <a:cubicBezTo>
                      <a:pt x="14309" y="12113"/>
                      <a:pt x="14105" y="12269"/>
                      <a:pt x="13865" y="12380"/>
                    </a:cubicBezTo>
                    <a:cubicBezTo>
                      <a:pt x="13446" y="12579"/>
                      <a:pt x="12942" y="12658"/>
                      <a:pt x="12416" y="12658"/>
                    </a:cubicBezTo>
                    <a:cubicBezTo>
                      <a:pt x="12347" y="12658"/>
                      <a:pt x="12279" y="12657"/>
                      <a:pt x="12210" y="12654"/>
                    </a:cubicBezTo>
                    <a:cubicBezTo>
                      <a:pt x="12134" y="12650"/>
                      <a:pt x="12060" y="12650"/>
                      <a:pt x="11984" y="12642"/>
                    </a:cubicBezTo>
                    <a:lnTo>
                      <a:pt x="11868" y="12632"/>
                    </a:lnTo>
                    <a:lnTo>
                      <a:pt x="11824" y="12632"/>
                    </a:lnTo>
                    <a:cubicBezTo>
                      <a:pt x="11822" y="12632"/>
                      <a:pt x="11822" y="12631"/>
                      <a:pt x="11823" y="12630"/>
                    </a:cubicBezTo>
                    <a:lnTo>
                      <a:pt x="11823" y="12630"/>
                    </a:lnTo>
                    <a:cubicBezTo>
                      <a:pt x="11823" y="12630"/>
                      <a:pt x="11823" y="12630"/>
                      <a:pt x="11823" y="12630"/>
                    </a:cubicBezTo>
                    <a:cubicBezTo>
                      <a:pt x="11825" y="12630"/>
                      <a:pt x="11826" y="12629"/>
                      <a:pt x="11824" y="12628"/>
                    </a:cubicBezTo>
                    <a:lnTo>
                      <a:pt x="11824" y="12628"/>
                    </a:lnTo>
                    <a:cubicBezTo>
                      <a:pt x="11824" y="12628"/>
                      <a:pt x="11823" y="12629"/>
                      <a:pt x="11823" y="12630"/>
                    </a:cubicBezTo>
                    <a:lnTo>
                      <a:pt x="11823" y="12630"/>
                    </a:lnTo>
                    <a:cubicBezTo>
                      <a:pt x="11820" y="12629"/>
                      <a:pt x="11815" y="12628"/>
                      <a:pt x="11815" y="12628"/>
                    </a:cubicBezTo>
                    <a:cubicBezTo>
                      <a:pt x="11771" y="12619"/>
                      <a:pt x="11695" y="12597"/>
                      <a:pt x="11624" y="12575"/>
                    </a:cubicBezTo>
                    <a:lnTo>
                      <a:pt x="11402" y="12503"/>
                    </a:lnTo>
                    <a:cubicBezTo>
                      <a:pt x="11091" y="12402"/>
                      <a:pt x="10776" y="12295"/>
                      <a:pt x="10448" y="12202"/>
                    </a:cubicBezTo>
                    <a:cubicBezTo>
                      <a:pt x="10120" y="12109"/>
                      <a:pt x="9782" y="12020"/>
                      <a:pt x="9405" y="11976"/>
                    </a:cubicBezTo>
                    <a:cubicBezTo>
                      <a:pt x="9302" y="11966"/>
                      <a:pt x="9195" y="11958"/>
                      <a:pt x="9081" y="11958"/>
                    </a:cubicBezTo>
                    <a:cubicBezTo>
                      <a:pt x="8984" y="11958"/>
                      <a:pt x="8882" y="11964"/>
                      <a:pt x="8770" y="11980"/>
                    </a:cubicBezTo>
                    <a:cubicBezTo>
                      <a:pt x="8739" y="11989"/>
                      <a:pt x="8708" y="11993"/>
                      <a:pt x="8677" y="11997"/>
                    </a:cubicBezTo>
                    <a:cubicBezTo>
                      <a:pt x="8641" y="12011"/>
                      <a:pt x="8606" y="12020"/>
                      <a:pt x="8575" y="12029"/>
                    </a:cubicBezTo>
                    <a:lnTo>
                      <a:pt x="8522" y="12046"/>
                    </a:lnTo>
                    <a:lnTo>
                      <a:pt x="8469" y="12073"/>
                    </a:lnTo>
                    <a:cubicBezTo>
                      <a:pt x="8428" y="12091"/>
                      <a:pt x="8393" y="12104"/>
                      <a:pt x="8358" y="12126"/>
                    </a:cubicBezTo>
                    <a:cubicBezTo>
                      <a:pt x="8207" y="12216"/>
                      <a:pt x="8060" y="12380"/>
                      <a:pt x="7985" y="12556"/>
                    </a:cubicBezTo>
                    <a:cubicBezTo>
                      <a:pt x="7953" y="12642"/>
                      <a:pt x="7926" y="12734"/>
                      <a:pt x="7922" y="12810"/>
                    </a:cubicBezTo>
                    <a:cubicBezTo>
                      <a:pt x="7918" y="12849"/>
                      <a:pt x="7914" y="12886"/>
                      <a:pt x="7914" y="12929"/>
                    </a:cubicBezTo>
                    <a:cubicBezTo>
                      <a:pt x="7918" y="12983"/>
                      <a:pt x="7922" y="13041"/>
                      <a:pt x="7932" y="13089"/>
                    </a:cubicBezTo>
                    <a:cubicBezTo>
                      <a:pt x="7953" y="13191"/>
                      <a:pt x="7989" y="13275"/>
                      <a:pt x="8024" y="13343"/>
                    </a:cubicBezTo>
                    <a:cubicBezTo>
                      <a:pt x="8060" y="13414"/>
                      <a:pt x="8096" y="13462"/>
                      <a:pt x="8127" y="13507"/>
                    </a:cubicBezTo>
                    <a:cubicBezTo>
                      <a:pt x="8189" y="13595"/>
                      <a:pt x="8238" y="13654"/>
                      <a:pt x="8264" y="13693"/>
                    </a:cubicBezTo>
                    <a:cubicBezTo>
                      <a:pt x="8267" y="13697"/>
                      <a:pt x="8270" y="13701"/>
                      <a:pt x="8272" y="13704"/>
                    </a:cubicBezTo>
                    <a:lnTo>
                      <a:pt x="8272" y="13704"/>
                    </a:lnTo>
                    <a:cubicBezTo>
                      <a:pt x="8256" y="13714"/>
                      <a:pt x="8234" y="13724"/>
                      <a:pt x="8211" y="13734"/>
                    </a:cubicBezTo>
                    <a:cubicBezTo>
                      <a:pt x="8162" y="13755"/>
                      <a:pt x="8109" y="13773"/>
                      <a:pt x="8047" y="13791"/>
                    </a:cubicBezTo>
                    <a:cubicBezTo>
                      <a:pt x="7922" y="13830"/>
                      <a:pt x="7776" y="13857"/>
                      <a:pt x="7612" y="13888"/>
                    </a:cubicBezTo>
                    <a:lnTo>
                      <a:pt x="7483" y="13910"/>
                    </a:lnTo>
                    <a:cubicBezTo>
                      <a:pt x="7439" y="13920"/>
                      <a:pt x="7390" y="13933"/>
                      <a:pt x="7346" y="13941"/>
                    </a:cubicBezTo>
                    <a:cubicBezTo>
                      <a:pt x="7256" y="13968"/>
                      <a:pt x="7160" y="13990"/>
                      <a:pt x="7043" y="14039"/>
                    </a:cubicBezTo>
                    <a:cubicBezTo>
                      <a:pt x="6986" y="14062"/>
                      <a:pt x="6920" y="14092"/>
                      <a:pt x="6853" y="14137"/>
                    </a:cubicBezTo>
                    <a:cubicBezTo>
                      <a:pt x="6787" y="14181"/>
                      <a:pt x="6711" y="14244"/>
                      <a:pt x="6658" y="14310"/>
                    </a:cubicBezTo>
                    <a:cubicBezTo>
                      <a:pt x="6627" y="14346"/>
                      <a:pt x="6609" y="14377"/>
                      <a:pt x="6586" y="14408"/>
                    </a:cubicBezTo>
                    <a:cubicBezTo>
                      <a:pt x="6568" y="14439"/>
                      <a:pt x="6556" y="14465"/>
                      <a:pt x="6537" y="14492"/>
                    </a:cubicBezTo>
                    <a:lnTo>
                      <a:pt x="6502" y="14563"/>
                    </a:lnTo>
                    <a:lnTo>
                      <a:pt x="6476" y="14625"/>
                    </a:lnTo>
                    <a:cubicBezTo>
                      <a:pt x="6445" y="14696"/>
                      <a:pt x="6414" y="14758"/>
                      <a:pt x="6382" y="14816"/>
                    </a:cubicBezTo>
                    <a:cubicBezTo>
                      <a:pt x="6343" y="14891"/>
                      <a:pt x="6338" y="14900"/>
                      <a:pt x="6298" y="14949"/>
                    </a:cubicBezTo>
                    <a:cubicBezTo>
                      <a:pt x="6232" y="15033"/>
                      <a:pt x="6111" y="15140"/>
                      <a:pt x="5978" y="15278"/>
                    </a:cubicBezTo>
                    <a:cubicBezTo>
                      <a:pt x="5912" y="15348"/>
                      <a:pt x="5837" y="15433"/>
                      <a:pt x="5769" y="15535"/>
                    </a:cubicBezTo>
                    <a:cubicBezTo>
                      <a:pt x="5708" y="15633"/>
                      <a:pt x="5659" y="15731"/>
                      <a:pt x="5624" y="15823"/>
                    </a:cubicBezTo>
                    <a:cubicBezTo>
                      <a:pt x="5548" y="16010"/>
                      <a:pt x="5508" y="16170"/>
                      <a:pt x="5464" y="16290"/>
                    </a:cubicBezTo>
                    <a:cubicBezTo>
                      <a:pt x="5450" y="16321"/>
                      <a:pt x="5441" y="16348"/>
                      <a:pt x="5429" y="16370"/>
                    </a:cubicBezTo>
                    <a:cubicBezTo>
                      <a:pt x="5419" y="16391"/>
                      <a:pt x="5410" y="16414"/>
                      <a:pt x="5392" y="16436"/>
                    </a:cubicBezTo>
                    <a:lnTo>
                      <a:pt x="5349" y="16503"/>
                    </a:lnTo>
                    <a:lnTo>
                      <a:pt x="5286" y="16569"/>
                    </a:lnTo>
                    <a:cubicBezTo>
                      <a:pt x="5202" y="16658"/>
                      <a:pt x="5099" y="16751"/>
                      <a:pt x="4980" y="16827"/>
                    </a:cubicBezTo>
                    <a:cubicBezTo>
                      <a:pt x="4869" y="16911"/>
                      <a:pt x="4736" y="16982"/>
                      <a:pt x="4603" y="17053"/>
                    </a:cubicBezTo>
                    <a:cubicBezTo>
                      <a:pt x="4337" y="17190"/>
                      <a:pt x="4048" y="17302"/>
                      <a:pt x="3755" y="17399"/>
                    </a:cubicBezTo>
                    <a:cubicBezTo>
                      <a:pt x="3604" y="17448"/>
                      <a:pt x="3458" y="17493"/>
                      <a:pt x="3307" y="17528"/>
                    </a:cubicBezTo>
                    <a:cubicBezTo>
                      <a:pt x="3160" y="17563"/>
                      <a:pt x="3009" y="17590"/>
                      <a:pt x="2854" y="17616"/>
                    </a:cubicBezTo>
                    <a:cubicBezTo>
                      <a:pt x="2543" y="17661"/>
                      <a:pt x="2228" y="17688"/>
                      <a:pt x="1918" y="17696"/>
                    </a:cubicBezTo>
                    <a:cubicBezTo>
                      <a:pt x="1611" y="17696"/>
                      <a:pt x="1301" y="17679"/>
                      <a:pt x="1012" y="17603"/>
                    </a:cubicBezTo>
                    <a:cubicBezTo>
                      <a:pt x="728" y="17536"/>
                      <a:pt x="466" y="17403"/>
                      <a:pt x="328" y="17190"/>
                    </a:cubicBezTo>
                    <a:lnTo>
                      <a:pt x="0" y="17364"/>
                    </a:lnTo>
                    <a:cubicBezTo>
                      <a:pt x="89" y="17546"/>
                      <a:pt x="226" y="17696"/>
                      <a:pt x="382" y="17808"/>
                    </a:cubicBezTo>
                    <a:cubicBezTo>
                      <a:pt x="537" y="17923"/>
                      <a:pt x="705" y="17999"/>
                      <a:pt x="875" y="18060"/>
                    </a:cubicBezTo>
                    <a:cubicBezTo>
                      <a:pt x="1211" y="18181"/>
                      <a:pt x="1558" y="18229"/>
                      <a:pt x="1900" y="18255"/>
                    </a:cubicBezTo>
                    <a:cubicBezTo>
                      <a:pt x="2046" y="18267"/>
                      <a:pt x="2190" y="18272"/>
                      <a:pt x="2334" y="18272"/>
                    </a:cubicBezTo>
                    <a:cubicBezTo>
                      <a:pt x="2531" y="18272"/>
                      <a:pt x="2728" y="18262"/>
                      <a:pt x="2925" y="18247"/>
                    </a:cubicBezTo>
                    <a:cubicBezTo>
                      <a:pt x="3094" y="18234"/>
                      <a:pt x="3266" y="18216"/>
                      <a:pt x="3440" y="18185"/>
                    </a:cubicBezTo>
                    <a:cubicBezTo>
                      <a:pt x="3612" y="18158"/>
                      <a:pt x="3778" y="18118"/>
                      <a:pt x="3946" y="18078"/>
                    </a:cubicBezTo>
                    <a:cubicBezTo>
                      <a:pt x="4278" y="17994"/>
                      <a:pt x="4607" y="17888"/>
                      <a:pt x="4931" y="17745"/>
                    </a:cubicBezTo>
                    <a:cubicBezTo>
                      <a:pt x="5095" y="17669"/>
                      <a:pt x="5255" y="17595"/>
                      <a:pt x="5410" y="17493"/>
                    </a:cubicBezTo>
                    <a:cubicBezTo>
                      <a:pt x="5570" y="17399"/>
                      <a:pt x="5726" y="17284"/>
                      <a:pt x="5872" y="17146"/>
                    </a:cubicBezTo>
                    <a:lnTo>
                      <a:pt x="5978" y="17030"/>
                    </a:lnTo>
                    <a:cubicBezTo>
                      <a:pt x="6014" y="16991"/>
                      <a:pt x="6050" y="16946"/>
                      <a:pt x="6080" y="16903"/>
                    </a:cubicBezTo>
                    <a:cubicBezTo>
                      <a:pt x="6116" y="16862"/>
                      <a:pt x="6148" y="16809"/>
                      <a:pt x="6174" y="16760"/>
                    </a:cubicBezTo>
                    <a:cubicBezTo>
                      <a:pt x="6201" y="16711"/>
                      <a:pt x="6222" y="16667"/>
                      <a:pt x="6245" y="16618"/>
                    </a:cubicBezTo>
                    <a:cubicBezTo>
                      <a:pt x="6324" y="16436"/>
                      <a:pt x="6373" y="16280"/>
                      <a:pt x="6427" y="16165"/>
                    </a:cubicBezTo>
                    <a:cubicBezTo>
                      <a:pt x="6453" y="16108"/>
                      <a:pt x="6480" y="16059"/>
                      <a:pt x="6507" y="16024"/>
                    </a:cubicBezTo>
                    <a:cubicBezTo>
                      <a:pt x="6529" y="15987"/>
                      <a:pt x="6564" y="15952"/>
                      <a:pt x="6613" y="15903"/>
                    </a:cubicBezTo>
                    <a:cubicBezTo>
                      <a:pt x="6707" y="15811"/>
                      <a:pt x="6844" y="15704"/>
                      <a:pt x="6986" y="15544"/>
                    </a:cubicBezTo>
                    <a:cubicBezTo>
                      <a:pt x="7026" y="15504"/>
                      <a:pt x="7062" y="15459"/>
                      <a:pt x="7097" y="15406"/>
                    </a:cubicBezTo>
                    <a:cubicBezTo>
                      <a:pt x="7137" y="15344"/>
                      <a:pt x="7154" y="15313"/>
                      <a:pt x="7181" y="15268"/>
                    </a:cubicBezTo>
                    <a:cubicBezTo>
                      <a:pt x="7230" y="15189"/>
                      <a:pt x="7275" y="15100"/>
                      <a:pt x="7314" y="15029"/>
                    </a:cubicBezTo>
                    <a:cubicBezTo>
                      <a:pt x="7346" y="14961"/>
                      <a:pt x="7374" y="14916"/>
                      <a:pt x="7377" y="14916"/>
                    </a:cubicBezTo>
                    <a:lnTo>
                      <a:pt x="7377" y="14916"/>
                    </a:lnTo>
                    <a:cubicBezTo>
                      <a:pt x="7377" y="14916"/>
                      <a:pt x="7377" y="14917"/>
                      <a:pt x="7377" y="14918"/>
                    </a:cubicBezTo>
                    <a:cubicBezTo>
                      <a:pt x="7377" y="14918"/>
                      <a:pt x="7373" y="14922"/>
                      <a:pt x="7373" y="14927"/>
                    </a:cubicBezTo>
                    <a:cubicBezTo>
                      <a:pt x="7367" y="14927"/>
                      <a:pt x="7367" y="14932"/>
                      <a:pt x="7367" y="14932"/>
                    </a:cubicBezTo>
                    <a:cubicBezTo>
                      <a:pt x="7367" y="14932"/>
                      <a:pt x="7377" y="14927"/>
                      <a:pt x="7394" y="14922"/>
                    </a:cubicBezTo>
                    <a:cubicBezTo>
                      <a:pt x="7430" y="14910"/>
                      <a:pt x="7492" y="14891"/>
                      <a:pt x="7563" y="14879"/>
                    </a:cubicBezTo>
                    <a:cubicBezTo>
                      <a:pt x="7594" y="14869"/>
                      <a:pt x="7629" y="14865"/>
                      <a:pt x="7666" y="14861"/>
                    </a:cubicBezTo>
                    <a:lnTo>
                      <a:pt x="7776" y="14842"/>
                    </a:lnTo>
                    <a:cubicBezTo>
                      <a:pt x="7936" y="14816"/>
                      <a:pt x="8113" y="14789"/>
                      <a:pt x="8305" y="14740"/>
                    </a:cubicBezTo>
                    <a:cubicBezTo>
                      <a:pt x="8397" y="14719"/>
                      <a:pt x="8500" y="14687"/>
                      <a:pt x="8602" y="14643"/>
                    </a:cubicBezTo>
                    <a:cubicBezTo>
                      <a:pt x="8628" y="14634"/>
                      <a:pt x="8655" y="14621"/>
                      <a:pt x="8682" y="14607"/>
                    </a:cubicBezTo>
                    <a:cubicBezTo>
                      <a:pt x="8708" y="14594"/>
                      <a:pt x="8735" y="14580"/>
                      <a:pt x="8762" y="14563"/>
                    </a:cubicBezTo>
                    <a:lnTo>
                      <a:pt x="8846" y="14514"/>
                    </a:lnTo>
                    <a:cubicBezTo>
                      <a:pt x="8877" y="14496"/>
                      <a:pt x="8903" y="14474"/>
                      <a:pt x="8934" y="14453"/>
                    </a:cubicBezTo>
                    <a:cubicBezTo>
                      <a:pt x="8961" y="14430"/>
                      <a:pt x="8987" y="14404"/>
                      <a:pt x="9018" y="14373"/>
                    </a:cubicBezTo>
                    <a:cubicBezTo>
                      <a:pt x="9045" y="14346"/>
                      <a:pt x="9072" y="14319"/>
                      <a:pt x="9098" y="14283"/>
                    </a:cubicBezTo>
                    <a:cubicBezTo>
                      <a:pt x="9125" y="14248"/>
                      <a:pt x="9151" y="14213"/>
                      <a:pt x="9174" y="14177"/>
                    </a:cubicBezTo>
                    <a:cubicBezTo>
                      <a:pt x="9196" y="14137"/>
                      <a:pt x="9214" y="14092"/>
                      <a:pt x="9231" y="14053"/>
                    </a:cubicBezTo>
                    <a:cubicBezTo>
                      <a:pt x="9249" y="14008"/>
                      <a:pt x="9258" y="13968"/>
                      <a:pt x="9268" y="13928"/>
                    </a:cubicBezTo>
                    <a:cubicBezTo>
                      <a:pt x="9280" y="13888"/>
                      <a:pt x="9290" y="13849"/>
                      <a:pt x="9290" y="13804"/>
                    </a:cubicBezTo>
                    <a:cubicBezTo>
                      <a:pt x="9303" y="13715"/>
                      <a:pt x="9298" y="13622"/>
                      <a:pt x="9280" y="13533"/>
                    </a:cubicBezTo>
                    <a:cubicBezTo>
                      <a:pt x="9249" y="13361"/>
                      <a:pt x="9170" y="13222"/>
                      <a:pt x="9108" y="13125"/>
                    </a:cubicBezTo>
                    <a:cubicBezTo>
                      <a:pt x="9075" y="13080"/>
                      <a:pt x="9046" y="13039"/>
                      <a:pt x="9020" y="13005"/>
                    </a:cubicBezTo>
                    <a:lnTo>
                      <a:pt x="9020" y="13005"/>
                    </a:lnTo>
                    <a:cubicBezTo>
                      <a:pt x="9023" y="13005"/>
                      <a:pt x="9026" y="13005"/>
                      <a:pt x="9029" y="13005"/>
                    </a:cubicBezTo>
                    <a:cubicBezTo>
                      <a:pt x="9099" y="13005"/>
                      <a:pt x="9187" y="13011"/>
                      <a:pt x="9276" y="13023"/>
                    </a:cubicBezTo>
                    <a:cubicBezTo>
                      <a:pt x="9551" y="13062"/>
                      <a:pt x="9849" y="13138"/>
                      <a:pt x="10146" y="13228"/>
                    </a:cubicBezTo>
                    <a:cubicBezTo>
                      <a:pt x="10448" y="13316"/>
                      <a:pt x="10745" y="13422"/>
                      <a:pt x="11060" y="13529"/>
                    </a:cubicBezTo>
                    <a:lnTo>
                      <a:pt x="11304" y="13609"/>
                    </a:lnTo>
                    <a:cubicBezTo>
                      <a:pt x="11388" y="13631"/>
                      <a:pt x="11468" y="13658"/>
                      <a:pt x="11589" y="13685"/>
                    </a:cubicBezTo>
                    <a:cubicBezTo>
                      <a:pt x="11601" y="13689"/>
                      <a:pt x="11611" y="13693"/>
                      <a:pt x="11633" y="13697"/>
                    </a:cubicBezTo>
                    <a:lnTo>
                      <a:pt x="11695" y="13707"/>
                    </a:lnTo>
                    <a:lnTo>
                      <a:pt x="11726" y="13707"/>
                    </a:lnTo>
                    <a:lnTo>
                      <a:pt x="11744" y="13711"/>
                    </a:lnTo>
                    <a:lnTo>
                      <a:pt x="11775" y="13711"/>
                    </a:lnTo>
                    <a:lnTo>
                      <a:pt x="11904" y="13724"/>
                    </a:lnTo>
                    <a:cubicBezTo>
                      <a:pt x="11992" y="13728"/>
                      <a:pt x="12081" y="13734"/>
                      <a:pt x="12170" y="13738"/>
                    </a:cubicBezTo>
                    <a:cubicBezTo>
                      <a:pt x="12260" y="13741"/>
                      <a:pt x="12351" y="13743"/>
                      <a:pt x="12442" y="13743"/>
                    </a:cubicBezTo>
                    <a:cubicBezTo>
                      <a:pt x="12706" y="13743"/>
                      <a:pt x="12974" y="13727"/>
                      <a:pt x="13248" y="13685"/>
                    </a:cubicBezTo>
                    <a:cubicBezTo>
                      <a:pt x="13613" y="13631"/>
                      <a:pt x="13985" y="13525"/>
                      <a:pt x="14336" y="13355"/>
                    </a:cubicBezTo>
                    <a:cubicBezTo>
                      <a:pt x="14691" y="13187"/>
                      <a:pt x="15020" y="12943"/>
                      <a:pt x="15282" y="12646"/>
                    </a:cubicBezTo>
                    <a:cubicBezTo>
                      <a:pt x="15419" y="12495"/>
                      <a:pt x="15526" y="12353"/>
                      <a:pt x="15628" y="12202"/>
                    </a:cubicBezTo>
                    <a:cubicBezTo>
                      <a:pt x="15725" y="12050"/>
                      <a:pt x="15823" y="11896"/>
                      <a:pt x="15907" y="11736"/>
                    </a:cubicBezTo>
                    <a:cubicBezTo>
                      <a:pt x="16253" y="11106"/>
                      <a:pt x="16458" y="10431"/>
                      <a:pt x="16630" y="9797"/>
                    </a:cubicBezTo>
                    <a:cubicBezTo>
                      <a:pt x="16645" y="9734"/>
                      <a:pt x="16663" y="9678"/>
                      <a:pt x="16676" y="9638"/>
                    </a:cubicBezTo>
                    <a:lnTo>
                      <a:pt x="16676" y="9638"/>
                    </a:lnTo>
                    <a:lnTo>
                      <a:pt x="16755" y="9610"/>
                    </a:lnTo>
                    <a:lnTo>
                      <a:pt x="16884" y="9561"/>
                    </a:lnTo>
                    <a:lnTo>
                      <a:pt x="16950" y="9534"/>
                    </a:lnTo>
                    <a:lnTo>
                      <a:pt x="16981" y="9521"/>
                    </a:lnTo>
                    <a:lnTo>
                      <a:pt x="17021" y="9504"/>
                    </a:lnTo>
                    <a:cubicBezTo>
                      <a:pt x="17119" y="9459"/>
                      <a:pt x="17230" y="9401"/>
                      <a:pt x="17341" y="9308"/>
                    </a:cubicBezTo>
                    <a:cubicBezTo>
                      <a:pt x="17452" y="9219"/>
                      <a:pt x="17562" y="9077"/>
                      <a:pt x="17625" y="8930"/>
                    </a:cubicBezTo>
                    <a:cubicBezTo>
                      <a:pt x="17687" y="8780"/>
                      <a:pt x="17705" y="8642"/>
                      <a:pt x="17709" y="8531"/>
                    </a:cubicBezTo>
                    <a:cubicBezTo>
                      <a:pt x="17718" y="8416"/>
                      <a:pt x="17709" y="8322"/>
                      <a:pt x="17705" y="8234"/>
                    </a:cubicBezTo>
                    <a:cubicBezTo>
                      <a:pt x="17700" y="8145"/>
                      <a:pt x="17691" y="8061"/>
                      <a:pt x="17687" y="7981"/>
                    </a:cubicBezTo>
                    <a:cubicBezTo>
                      <a:pt x="17678" y="7896"/>
                      <a:pt x="17673" y="7822"/>
                      <a:pt x="17673" y="7768"/>
                    </a:cubicBezTo>
                    <a:cubicBezTo>
                      <a:pt x="17669" y="7710"/>
                      <a:pt x="17673" y="7693"/>
                      <a:pt x="17673" y="7683"/>
                    </a:cubicBezTo>
                    <a:cubicBezTo>
                      <a:pt x="17673" y="7675"/>
                      <a:pt x="17687" y="7648"/>
                      <a:pt x="17722" y="7603"/>
                    </a:cubicBezTo>
                    <a:cubicBezTo>
                      <a:pt x="17753" y="7560"/>
                      <a:pt x="17802" y="7511"/>
                      <a:pt x="17851" y="7462"/>
                    </a:cubicBezTo>
                    <a:lnTo>
                      <a:pt x="18029" y="7279"/>
                    </a:lnTo>
                    <a:cubicBezTo>
                      <a:pt x="18140" y="7164"/>
                      <a:pt x="18246" y="7058"/>
                      <a:pt x="18348" y="6974"/>
                    </a:cubicBezTo>
                    <a:cubicBezTo>
                      <a:pt x="18397" y="6929"/>
                      <a:pt x="18441" y="6894"/>
                      <a:pt x="18482" y="6871"/>
                    </a:cubicBezTo>
                    <a:cubicBezTo>
                      <a:pt x="18525" y="6845"/>
                      <a:pt x="18579" y="6818"/>
                      <a:pt x="18637" y="6796"/>
                    </a:cubicBezTo>
                    <a:cubicBezTo>
                      <a:pt x="18748" y="6756"/>
                      <a:pt x="18890" y="6724"/>
                      <a:pt x="19045" y="6694"/>
                    </a:cubicBezTo>
                    <a:cubicBezTo>
                      <a:pt x="19201" y="6667"/>
                      <a:pt x="19373" y="6636"/>
                      <a:pt x="19560" y="6587"/>
                    </a:cubicBezTo>
                    <a:cubicBezTo>
                      <a:pt x="19746" y="6534"/>
                      <a:pt x="19924" y="6458"/>
                      <a:pt x="20088" y="6374"/>
                    </a:cubicBezTo>
                    <a:cubicBezTo>
                      <a:pt x="20412" y="6206"/>
                      <a:pt x="20688" y="5993"/>
                      <a:pt x="20949" y="5784"/>
                    </a:cubicBezTo>
                    <a:cubicBezTo>
                      <a:pt x="21206" y="5571"/>
                      <a:pt x="21460" y="5362"/>
                      <a:pt x="21708" y="5159"/>
                    </a:cubicBezTo>
                    <a:cubicBezTo>
                      <a:pt x="21956" y="4950"/>
                      <a:pt x="22210" y="4745"/>
                      <a:pt x="22467" y="4559"/>
                    </a:cubicBezTo>
                    <a:cubicBezTo>
                      <a:pt x="22720" y="4364"/>
                      <a:pt x="22986" y="4190"/>
                      <a:pt x="23261" y="4026"/>
                    </a:cubicBezTo>
                    <a:lnTo>
                      <a:pt x="23355" y="3973"/>
                    </a:lnTo>
                    <a:lnTo>
                      <a:pt x="23362" y="3895"/>
                    </a:lnTo>
                    <a:lnTo>
                      <a:pt x="23362" y="3895"/>
                    </a:lnTo>
                    <a:cubicBezTo>
                      <a:pt x="23603" y="3856"/>
                      <a:pt x="23853" y="3831"/>
                      <a:pt x="24105" y="3809"/>
                    </a:cubicBezTo>
                    <a:cubicBezTo>
                      <a:pt x="24411" y="3778"/>
                      <a:pt x="24722" y="3747"/>
                      <a:pt x="25033" y="3667"/>
                    </a:cubicBezTo>
                    <a:cubicBezTo>
                      <a:pt x="25343" y="3592"/>
                      <a:pt x="25649" y="3463"/>
                      <a:pt x="25920" y="3299"/>
                    </a:cubicBezTo>
                    <a:cubicBezTo>
                      <a:pt x="26195" y="3135"/>
                      <a:pt x="26444" y="2943"/>
                      <a:pt x="26684" y="2757"/>
                    </a:cubicBezTo>
                    <a:lnTo>
                      <a:pt x="27038" y="2477"/>
                    </a:lnTo>
                    <a:lnTo>
                      <a:pt x="27403" y="2203"/>
                    </a:lnTo>
                    <a:cubicBezTo>
                      <a:pt x="27642" y="2011"/>
                      <a:pt x="27882" y="1820"/>
                      <a:pt x="28118" y="1611"/>
                    </a:cubicBezTo>
                    <a:cubicBezTo>
                      <a:pt x="28348" y="1408"/>
                      <a:pt x="28570" y="1191"/>
                      <a:pt x="28774" y="941"/>
                    </a:cubicBezTo>
                    <a:cubicBezTo>
                      <a:pt x="28872" y="818"/>
                      <a:pt x="28970" y="689"/>
                      <a:pt x="29050" y="542"/>
                    </a:cubicBezTo>
                    <a:cubicBezTo>
                      <a:pt x="29134" y="400"/>
                      <a:pt x="29200" y="236"/>
                      <a:pt x="29231" y="54"/>
                    </a:cubicBezTo>
                    <a:lnTo>
                      <a:pt x="288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89" name="Google Shape;257;p15"/>
              <p:cNvSpPr/>
              <p:nvPr/>
            </p:nvSpPr>
            <p:spPr>
              <a:xfrm>
                <a:off x="-487747" y="4112699"/>
                <a:ext cx="1782842" cy="1759424"/>
              </a:xfrm>
              <a:custGeom>
                <a:avLst/>
                <a:gdLst/>
                <a:ahLst/>
                <a:cxnLst/>
                <a:rect l="l" t="t" r="r" b="b"/>
                <a:pathLst>
                  <a:path w="10506" h="10368" extrusionOk="0">
                    <a:moveTo>
                      <a:pt x="1" y="0"/>
                    </a:moveTo>
                    <a:lnTo>
                      <a:pt x="329" y="10368"/>
                    </a:lnTo>
                    <a:lnTo>
                      <a:pt x="9973" y="9831"/>
                    </a:lnTo>
                    <a:lnTo>
                      <a:pt x="10506" y="4216"/>
                    </a:lnTo>
                    <a:cubicBezTo>
                      <a:pt x="10506" y="4216"/>
                      <a:pt x="3418" y="24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0" name="Google Shape;258;p15"/>
              <p:cNvSpPr/>
              <p:nvPr/>
            </p:nvSpPr>
            <p:spPr>
              <a:xfrm>
                <a:off x="1798248" y="1705370"/>
                <a:ext cx="327686" cy="403201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2376" extrusionOk="0">
                    <a:moveTo>
                      <a:pt x="0" y="1"/>
                    </a:moveTo>
                    <a:lnTo>
                      <a:pt x="0" y="2375"/>
                    </a:lnTo>
                    <a:lnTo>
                      <a:pt x="1931" y="2375"/>
                    </a:lnTo>
                    <a:lnTo>
                      <a:pt x="1931" y="2002"/>
                    </a:lnTo>
                    <a:lnTo>
                      <a:pt x="373" y="2002"/>
                    </a:lnTo>
                    <a:lnTo>
                      <a:pt x="373" y="374"/>
                    </a:lnTo>
                    <a:lnTo>
                      <a:pt x="1931" y="374"/>
                    </a:lnTo>
                    <a:lnTo>
                      <a:pt x="193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1" name="Google Shape;259;p15"/>
              <p:cNvSpPr/>
              <p:nvPr/>
            </p:nvSpPr>
            <p:spPr>
              <a:xfrm>
                <a:off x="1919412" y="2137759"/>
                <a:ext cx="196001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374" extrusionOk="0">
                    <a:moveTo>
                      <a:pt x="0" y="1"/>
                    </a:moveTo>
                    <a:lnTo>
                      <a:pt x="0" y="374"/>
                    </a:lnTo>
                    <a:lnTo>
                      <a:pt x="1155" y="374"/>
                    </a:lnTo>
                    <a:lnTo>
                      <a:pt x="115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2" name="Google Shape;260;p15"/>
              <p:cNvSpPr/>
              <p:nvPr/>
            </p:nvSpPr>
            <p:spPr>
              <a:xfrm>
                <a:off x="1900575" y="2215990"/>
                <a:ext cx="199734" cy="64315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379" extrusionOk="0">
                    <a:moveTo>
                      <a:pt x="0" y="1"/>
                    </a:moveTo>
                    <a:lnTo>
                      <a:pt x="0" y="378"/>
                    </a:lnTo>
                    <a:lnTo>
                      <a:pt x="1176" y="378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3" name="Google Shape;261;p15"/>
              <p:cNvSpPr/>
              <p:nvPr/>
            </p:nvSpPr>
            <p:spPr>
              <a:xfrm>
                <a:off x="1900575" y="2305081"/>
                <a:ext cx="279661" cy="63297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373" extrusionOk="0">
                    <a:moveTo>
                      <a:pt x="0" y="0"/>
                    </a:moveTo>
                    <a:lnTo>
                      <a:pt x="0" y="373"/>
                    </a:lnTo>
                    <a:lnTo>
                      <a:pt x="1647" y="373"/>
                    </a:lnTo>
                    <a:lnTo>
                      <a:pt x="16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4" name="Google Shape;262;p15"/>
              <p:cNvSpPr/>
              <p:nvPr/>
            </p:nvSpPr>
            <p:spPr>
              <a:xfrm>
                <a:off x="1919412" y="2396039"/>
                <a:ext cx="233673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374" extrusionOk="0">
                    <a:moveTo>
                      <a:pt x="0" y="1"/>
                    </a:moveTo>
                    <a:lnTo>
                      <a:pt x="0" y="374"/>
                    </a:lnTo>
                    <a:lnTo>
                      <a:pt x="1376" y="374"/>
                    </a:lnTo>
                    <a:lnTo>
                      <a:pt x="13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5" name="Google Shape;263;p15"/>
              <p:cNvSpPr/>
              <p:nvPr/>
            </p:nvSpPr>
            <p:spPr>
              <a:xfrm>
                <a:off x="2433086" y="2090244"/>
                <a:ext cx="235201" cy="268461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1582" extrusionOk="0">
                    <a:moveTo>
                      <a:pt x="684" y="258"/>
                    </a:moveTo>
                    <a:lnTo>
                      <a:pt x="1146" y="516"/>
                    </a:lnTo>
                    <a:lnTo>
                      <a:pt x="1159" y="1049"/>
                    </a:lnTo>
                    <a:lnTo>
                      <a:pt x="701" y="1319"/>
                    </a:lnTo>
                    <a:lnTo>
                      <a:pt x="236" y="1062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1" y="410"/>
                    </a:lnTo>
                    <a:lnTo>
                      <a:pt x="14" y="1195"/>
                    </a:lnTo>
                    <a:lnTo>
                      <a:pt x="707" y="1581"/>
                    </a:lnTo>
                    <a:lnTo>
                      <a:pt x="1385" y="1172"/>
                    </a:lnTo>
                    <a:lnTo>
                      <a:pt x="1367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6" name="Google Shape;264;p15"/>
              <p:cNvSpPr/>
              <p:nvPr/>
            </p:nvSpPr>
            <p:spPr>
              <a:xfrm>
                <a:off x="2533886" y="2259093"/>
                <a:ext cx="234522" cy="26829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1" extrusionOk="0">
                    <a:moveTo>
                      <a:pt x="680" y="263"/>
                    </a:moveTo>
                    <a:lnTo>
                      <a:pt x="1146" y="519"/>
                    </a:lnTo>
                    <a:lnTo>
                      <a:pt x="1156" y="1048"/>
                    </a:lnTo>
                    <a:lnTo>
                      <a:pt x="703" y="1322"/>
                    </a:lnTo>
                    <a:lnTo>
                      <a:pt x="236" y="1066"/>
                    </a:lnTo>
                    <a:lnTo>
                      <a:pt x="228" y="533"/>
                    </a:lnTo>
                    <a:lnTo>
                      <a:pt x="680" y="263"/>
                    </a:lnTo>
                    <a:close/>
                    <a:moveTo>
                      <a:pt x="676" y="0"/>
                    </a:moveTo>
                    <a:lnTo>
                      <a:pt x="1" y="408"/>
                    </a:lnTo>
                    <a:lnTo>
                      <a:pt x="15" y="1199"/>
                    </a:lnTo>
                    <a:lnTo>
                      <a:pt x="707" y="1580"/>
                    </a:lnTo>
                    <a:lnTo>
                      <a:pt x="1381" y="1172"/>
                    </a:lnTo>
                    <a:lnTo>
                      <a:pt x="1369" y="386"/>
                    </a:lnTo>
                    <a:lnTo>
                      <a:pt x="676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7" name="Google Shape;265;p15"/>
              <p:cNvSpPr/>
              <p:nvPr/>
            </p:nvSpPr>
            <p:spPr>
              <a:xfrm>
                <a:off x="2429353" y="2428451"/>
                <a:ext cx="235031" cy="268461"/>
              </a:xfrm>
              <a:custGeom>
                <a:avLst/>
                <a:gdLst/>
                <a:ahLst/>
                <a:cxnLst/>
                <a:rect l="l" t="t" r="r" b="b"/>
                <a:pathLst>
                  <a:path w="1385" h="1582" extrusionOk="0">
                    <a:moveTo>
                      <a:pt x="684" y="258"/>
                    </a:moveTo>
                    <a:lnTo>
                      <a:pt x="1145" y="516"/>
                    </a:lnTo>
                    <a:lnTo>
                      <a:pt x="1159" y="1049"/>
                    </a:lnTo>
                    <a:lnTo>
                      <a:pt x="702" y="1319"/>
                    </a:lnTo>
                    <a:lnTo>
                      <a:pt x="236" y="1066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0" y="410"/>
                    </a:lnTo>
                    <a:lnTo>
                      <a:pt x="14" y="1199"/>
                    </a:lnTo>
                    <a:lnTo>
                      <a:pt x="706" y="1581"/>
                    </a:lnTo>
                    <a:lnTo>
                      <a:pt x="1385" y="1172"/>
                    </a:lnTo>
                    <a:lnTo>
                      <a:pt x="1368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8" name="Google Shape;266;p15"/>
              <p:cNvSpPr/>
              <p:nvPr/>
            </p:nvSpPr>
            <p:spPr>
              <a:xfrm>
                <a:off x="944839" y="3092817"/>
                <a:ext cx="188364" cy="30596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803" extrusionOk="0">
                    <a:moveTo>
                      <a:pt x="177" y="0"/>
                    </a:moveTo>
                    <a:lnTo>
                      <a:pt x="1" y="138"/>
                    </a:lnTo>
                    <a:lnTo>
                      <a:pt x="786" y="1150"/>
                    </a:lnTo>
                    <a:lnTo>
                      <a:pt x="98" y="1616"/>
                    </a:lnTo>
                    <a:lnTo>
                      <a:pt x="222" y="1803"/>
                    </a:lnTo>
                    <a:lnTo>
                      <a:pt x="1110" y="119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99" name="Google Shape;267;p15"/>
              <p:cNvSpPr/>
              <p:nvPr/>
            </p:nvSpPr>
            <p:spPr>
              <a:xfrm>
                <a:off x="1959969" y="1216641"/>
                <a:ext cx="333965" cy="256243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1510" extrusionOk="0">
                    <a:moveTo>
                      <a:pt x="210" y="0"/>
                    </a:moveTo>
                    <a:lnTo>
                      <a:pt x="1" y="307"/>
                    </a:lnTo>
                    <a:lnTo>
                      <a:pt x="1754" y="1510"/>
                    </a:lnTo>
                    <a:lnTo>
                      <a:pt x="1967" y="1199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0" name="Google Shape;268;p15"/>
              <p:cNvSpPr/>
              <p:nvPr/>
            </p:nvSpPr>
            <p:spPr>
              <a:xfrm>
                <a:off x="2386419" y="1705370"/>
                <a:ext cx="285601" cy="68049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401" extrusionOk="0">
                    <a:moveTo>
                      <a:pt x="5" y="1"/>
                    </a:moveTo>
                    <a:lnTo>
                      <a:pt x="1" y="374"/>
                    </a:lnTo>
                    <a:lnTo>
                      <a:pt x="1674" y="400"/>
                    </a:lnTo>
                    <a:lnTo>
                      <a:pt x="1683" y="2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1" name="Google Shape;269;p15"/>
              <p:cNvSpPr/>
              <p:nvPr/>
            </p:nvSpPr>
            <p:spPr>
              <a:xfrm>
                <a:off x="2472286" y="1469660"/>
                <a:ext cx="153916" cy="277286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634" extrusionOk="0">
                    <a:moveTo>
                      <a:pt x="777" y="1"/>
                    </a:moveTo>
                    <a:cubicBezTo>
                      <a:pt x="1" y="276"/>
                      <a:pt x="71" y="1191"/>
                      <a:pt x="218" y="1634"/>
                    </a:cubicBezTo>
                    <a:lnTo>
                      <a:pt x="573" y="1519"/>
                    </a:lnTo>
                    <a:cubicBezTo>
                      <a:pt x="568" y="1510"/>
                      <a:pt x="271" y="578"/>
                      <a:pt x="906" y="351"/>
                    </a:cubicBezTo>
                    <a:lnTo>
                      <a:pt x="77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2" name="Google Shape;270;p15"/>
              <p:cNvSpPr/>
              <p:nvPr/>
            </p:nvSpPr>
            <p:spPr>
              <a:xfrm>
                <a:off x="2369789" y="1502751"/>
                <a:ext cx="172582" cy="142716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41" extrusionOk="0">
                    <a:moveTo>
                      <a:pt x="201" y="1"/>
                    </a:moveTo>
                    <a:lnTo>
                      <a:pt x="1" y="312"/>
                    </a:lnTo>
                    <a:lnTo>
                      <a:pt x="818" y="840"/>
                    </a:lnTo>
                    <a:lnTo>
                      <a:pt x="1017" y="525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3" name="Google Shape;271;p15"/>
              <p:cNvSpPr/>
              <p:nvPr/>
            </p:nvSpPr>
            <p:spPr>
              <a:xfrm>
                <a:off x="3107803" y="140420"/>
                <a:ext cx="807760" cy="742766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377" extrusionOk="0">
                    <a:moveTo>
                      <a:pt x="1479" y="498"/>
                    </a:moveTo>
                    <a:lnTo>
                      <a:pt x="4262" y="2543"/>
                    </a:lnTo>
                    <a:lnTo>
                      <a:pt x="3282" y="3874"/>
                    </a:lnTo>
                    <a:lnTo>
                      <a:pt x="503" y="1833"/>
                    </a:lnTo>
                    <a:lnTo>
                      <a:pt x="1479" y="498"/>
                    </a:lnTo>
                    <a:close/>
                    <a:moveTo>
                      <a:pt x="1404" y="0"/>
                    </a:moveTo>
                    <a:lnTo>
                      <a:pt x="1" y="1909"/>
                    </a:lnTo>
                    <a:lnTo>
                      <a:pt x="3362" y="4376"/>
                    </a:lnTo>
                    <a:lnTo>
                      <a:pt x="4759" y="2468"/>
                    </a:lnTo>
                    <a:lnTo>
                      <a:pt x="14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4" name="Google Shape;272;p15"/>
              <p:cNvSpPr/>
              <p:nvPr/>
            </p:nvSpPr>
            <p:spPr>
              <a:xfrm>
                <a:off x="4167734" y="-276188"/>
                <a:ext cx="259128" cy="313431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47" extrusionOk="0">
                    <a:moveTo>
                      <a:pt x="1243" y="1"/>
                    </a:moveTo>
                    <a:lnTo>
                      <a:pt x="0" y="1634"/>
                    </a:lnTo>
                    <a:lnTo>
                      <a:pt x="285" y="1847"/>
                    </a:lnTo>
                    <a:lnTo>
                      <a:pt x="1527" y="218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5" name="Google Shape;273;p15"/>
              <p:cNvSpPr/>
              <p:nvPr/>
            </p:nvSpPr>
            <p:spPr>
              <a:xfrm>
                <a:off x="4262595" y="-115824"/>
                <a:ext cx="172582" cy="19752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1164" extrusionOk="0">
                    <a:moveTo>
                      <a:pt x="732" y="1"/>
                    </a:moveTo>
                    <a:lnTo>
                      <a:pt x="0" y="947"/>
                    </a:lnTo>
                    <a:lnTo>
                      <a:pt x="285" y="1164"/>
                    </a:lnTo>
                    <a:lnTo>
                      <a:pt x="1017" y="218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6" name="Google Shape;274;p15"/>
              <p:cNvSpPr/>
              <p:nvPr/>
            </p:nvSpPr>
            <p:spPr>
              <a:xfrm>
                <a:off x="3334689" y="1143671"/>
                <a:ext cx="226207" cy="181576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070" extrusionOk="0">
                    <a:moveTo>
                      <a:pt x="204" y="0"/>
                    </a:moveTo>
                    <a:lnTo>
                      <a:pt x="1" y="293"/>
                    </a:lnTo>
                    <a:lnTo>
                      <a:pt x="1132" y="1070"/>
                    </a:lnTo>
                    <a:lnTo>
                      <a:pt x="1332" y="777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7" name="Google Shape;275;p15"/>
              <p:cNvSpPr/>
              <p:nvPr/>
            </p:nvSpPr>
            <p:spPr>
              <a:xfrm>
                <a:off x="2883633" y="594360"/>
                <a:ext cx="226037" cy="181916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072" extrusionOk="0">
                    <a:moveTo>
                      <a:pt x="203" y="1"/>
                    </a:moveTo>
                    <a:lnTo>
                      <a:pt x="0" y="294"/>
                    </a:lnTo>
                    <a:lnTo>
                      <a:pt x="1131" y="1072"/>
                    </a:lnTo>
                    <a:lnTo>
                      <a:pt x="1332" y="77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8" name="Google Shape;276;p15"/>
              <p:cNvSpPr/>
              <p:nvPr/>
            </p:nvSpPr>
            <p:spPr>
              <a:xfrm>
                <a:off x="2583608" y="529027"/>
                <a:ext cx="586984" cy="549990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3241" extrusionOk="0">
                    <a:moveTo>
                      <a:pt x="205" y="0"/>
                    </a:moveTo>
                    <a:lnTo>
                      <a:pt x="1" y="293"/>
                    </a:lnTo>
                    <a:lnTo>
                      <a:pt x="2957" y="2321"/>
                    </a:lnTo>
                    <a:lnTo>
                      <a:pt x="2442" y="3032"/>
                    </a:lnTo>
                    <a:lnTo>
                      <a:pt x="2735" y="3241"/>
                    </a:lnTo>
                    <a:lnTo>
                      <a:pt x="3458" y="2233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09" name="Google Shape;277;p15"/>
              <p:cNvSpPr/>
              <p:nvPr/>
            </p:nvSpPr>
            <p:spPr>
              <a:xfrm>
                <a:off x="3256967" y="1251259"/>
                <a:ext cx="226207" cy="181746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071" extrusionOk="0">
                    <a:moveTo>
                      <a:pt x="201" y="1"/>
                    </a:moveTo>
                    <a:lnTo>
                      <a:pt x="1" y="298"/>
                    </a:lnTo>
                    <a:lnTo>
                      <a:pt x="1129" y="1070"/>
                    </a:lnTo>
                    <a:lnTo>
                      <a:pt x="1332" y="777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0" name="Google Shape;278;p15"/>
              <p:cNvSpPr/>
              <p:nvPr/>
            </p:nvSpPr>
            <p:spPr>
              <a:xfrm>
                <a:off x="3102712" y="1332035"/>
                <a:ext cx="296122" cy="19888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172" extrusionOk="0">
                    <a:moveTo>
                      <a:pt x="467" y="0"/>
                    </a:moveTo>
                    <a:lnTo>
                      <a:pt x="0" y="670"/>
                    </a:lnTo>
                    <a:lnTo>
                      <a:pt x="293" y="874"/>
                    </a:lnTo>
                    <a:lnTo>
                      <a:pt x="559" y="496"/>
                    </a:lnTo>
                    <a:lnTo>
                      <a:pt x="1540" y="1172"/>
                    </a:lnTo>
                    <a:lnTo>
                      <a:pt x="1745" y="874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1" name="Google Shape;279;p15"/>
              <p:cNvSpPr/>
              <p:nvPr/>
            </p:nvSpPr>
            <p:spPr>
              <a:xfrm>
                <a:off x="2964918" y="1481030"/>
                <a:ext cx="238934" cy="263710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1554" extrusionOk="0">
                    <a:moveTo>
                      <a:pt x="213" y="1"/>
                    </a:moveTo>
                    <a:lnTo>
                      <a:pt x="0" y="288"/>
                    </a:lnTo>
                    <a:lnTo>
                      <a:pt x="896" y="946"/>
                    </a:lnTo>
                    <a:lnTo>
                      <a:pt x="590" y="1332"/>
                    </a:lnTo>
                    <a:lnTo>
                      <a:pt x="870" y="1554"/>
                    </a:lnTo>
                    <a:lnTo>
                      <a:pt x="1407" y="880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2" name="Google Shape;280;p15"/>
              <p:cNvSpPr/>
              <p:nvPr/>
            </p:nvSpPr>
            <p:spPr>
              <a:xfrm>
                <a:off x="3086930" y="1829758"/>
                <a:ext cx="179201" cy="21331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257" extrusionOk="0">
                    <a:moveTo>
                      <a:pt x="768" y="1"/>
                    </a:moveTo>
                    <a:lnTo>
                      <a:pt x="0" y="1048"/>
                    </a:lnTo>
                    <a:lnTo>
                      <a:pt x="289" y="1257"/>
                    </a:lnTo>
                    <a:lnTo>
                      <a:pt x="1056" y="214"/>
                    </a:lnTo>
                    <a:lnTo>
                      <a:pt x="76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3" name="Google Shape;281;p15"/>
              <p:cNvSpPr/>
              <p:nvPr/>
            </p:nvSpPr>
            <p:spPr>
              <a:xfrm>
                <a:off x="3159900" y="1910365"/>
                <a:ext cx="113188" cy="106231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26" extrusionOk="0">
                    <a:moveTo>
                      <a:pt x="218" y="1"/>
                    </a:moveTo>
                    <a:lnTo>
                      <a:pt x="1" y="280"/>
                    </a:lnTo>
                    <a:lnTo>
                      <a:pt x="449" y="626"/>
                    </a:lnTo>
                    <a:lnTo>
                      <a:pt x="666" y="347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4" name="Google Shape;282;p15"/>
              <p:cNvSpPr/>
              <p:nvPr/>
            </p:nvSpPr>
            <p:spPr>
              <a:xfrm>
                <a:off x="179503" y="2329008"/>
                <a:ext cx="141867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836" h="357" extrusionOk="0">
                    <a:moveTo>
                      <a:pt x="1" y="1"/>
                    </a:moveTo>
                    <a:lnTo>
                      <a:pt x="1" y="357"/>
                    </a:lnTo>
                    <a:lnTo>
                      <a:pt x="836" y="357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5" name="Google Shape;283;p15"/>
              <p:cNvSpPr/>
              <p:nvPr/>
            </p:nvSpPr>
            <p:spPr>
              <a:xfrm>
                <a:off x="72763" y="2445760"/>
                <a:ext cx="141697" cy="60412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56" extrusionOk="0">
                    <a:moveTo>
                      <a:pt x="0" y="1"/>
                    </a:moveTo>
                    <a:lnTo>
                      <a:pt x="0" y="356"/>
                    </a:lnTo>
                    <a:lnTo>
                      <a:pt x="834" y="356"/>
                    </a:lnTo>
                    <a:lnTo>
                      <a:pt x="83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6" name="Google Shape;284;p15"/>
              <p:cNvSpPr/>
              <p:nvPr/>
            </p:nvSpPr>
            <p:spPr>
              <a:xfrm>
                <a:off x="8618" y="2543845"/>
                <a:ext cx="14169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55" extrusionOk="0">
                    <a:moveTo>
                      <a:pt x="1" y="0"/>
                    </a:moveTo>
                    <a:lnTo>
                      <a:pt x="1" y="355"/>
                    </a:lnTo>
                    <a:lnTo>
                      <a:pt x="835" y="355"/>
                    </a:lnTo>
                    <a:lnTo>
                      <a:pt x="83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7" name="Google Shape;285;p15"/>
              <p:cNvSpPr/>
              <p:nvPr/>
            </p:nvSpPr>
            <p:spPr>
              <a:xfrm>
                <a:off x="-37370" y="2773616"/>
                <a:ext cx="141188" cy="79758"/>
              </a:xfrm>
              <a:custGeom>
                <a:avLst/>
                <a:gdLst/>
                <a:ahLst/>
                <a:cxnLst/>
                <a:rect l="l" t="t" r="r" b="b"/>
                <a:pathLst>
                  <a:path w="832" h="470" extrusionOk="0">
                    <a:moveTo>
                      <a:pt x="0" y="0"/>
                    </a:moveTo>
                    <a:lnTo>
                      <a:pt x="0" y="470"/>
                    </a:lnTo>
                    <a:lnTo>
                      <a:pt x="831" y="470"/>
                    </a:lnTo>
                    <a:lnTo>
                      <a:pt x="83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8" name="Google Shape;286;p15"/>
              <p:cNvSpPr/>
              <p:nvPr/>
            </p:nvSpPr>
            <p:spPr>
              <a:xfrm>
                <a:off x="214291" y="2543845"/>
                <a:ext cx="348728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355" extrusionOk="0">
                    <a:moveTo>
                      <a:pt x="0" y="0"/>
                    </a:moveTo>
                    <a:lnTo>
                      <a:pt x="0" y="355"/>
                    </a:lnTo>
                    <a:lnTo>
                      <a:pt x="2055" y="355"/>
                    </a:lnTo>
                    <a:lnTo>
                      <a:pt x="20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19" name="Google Shape;287;p15"/>
              <p:cNvSpPr/>
              <p:nvPr/>
            </p:nvSpPr>
            <p:spPr>
              <a:xfrm>
                <a:off x="87697" y="2655167"/>
                <a:ext cx="455129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357" extrusionOk="0">
                    <a:moveTo>
                      <a:pt x="0" y="0"/>
                    </a:moveTo>
                    <a:lnTo>
                      <a:pt x="0" y="356"/>
                    </a:lnTo>
                    <a:lnTo>
                      <a:pt x="2682" y="356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0" name="Google Shape;288;p15"/>
              <p:cNvSpPr/>
              <p:nvPr/>
            </p:nvSpPr>
            <p:spPr>
              <a:xfrm>
                <a:off x="522971" y="2754610"/>
                <a:ext cx="227734" cy="49043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9" extrusionOk="0">
                    <a:moveTo>
                      <a:pt x="0" y="0"/>
                    </a:moveTo>
                    <a:lnTo>
                      <a:pt x="0" y="289"/>
                    </a:lnTo>
                    <a:lnTo>
                      <a:pt x="1342" y="28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1" name="Google Shape;289;p15"/>
              <p:cNvSpPr/>
              <p:nvPr/>
            </p:nvSpPr>
            <p:spPr>
              <a:xfrm>
                <a:off x="250437" y="3308163"/>
                <a:ext cx="369941" cy="4921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90" extrusionOk="0">
                    <a:moveTo>
                      <a:pt x="0" y="1"/>
                    </a:moveTo>
                    <a:lnTo>
                      <a:pt x="0" y="290"/>
                    </a:lnTo>
                    <a:lnTo>
                      <a:pt x="2180" y="290"/>
                    </a:lnTo>
                    <a:lnTo>
                      <a:pt x="218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2" name="Google Shape;290;p15"/>
              <p:cNvSpPr/>
              <p:nvPr/>
            </p:nvSpPr>
            <p:spPr>
              <a:xfrm>
                <a:off x="294049" y="3423387"/>
                <a:ext cx="252510" cy="49212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290" extrusionOk="0">
                    <a:moveTo>
                      <a:pt x="1" y="1"/>
                    </a:moveTo>
                    <a:lnTo>
                      <a:pt x="1" y="289"/>
                    </a:lnTo>
                    <a:lnTo>
                      <a:pt x="1488" y="289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3" name="Google Shape;291;p15"/>
              <p:cNvSpPr/>
              <p:nvPr/>
            </p:nvSpPr>
            <p:spPr>
              <a:xfrm>
                <a:off x="349710" y="3544042"/>
                <a:ext cx="187855" cy="49043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289" extrusionOk="0">
                    <a:moveTo>
                      <a:pt x="1" y="0"/>
                    </a:moveTo>
                    <a:lnTo>
                      <a:pt x="1" y="289"/>
                    </a:lnTo>
                    <a:lnTo>
                      <a:pt x="1107" y="289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4" name="Google Shape;292;p15"/>
              <p:cNvSpPr/>
              <p:nvPr/>
            </p:nvSpPr>
            <p:spPr>
              <a:xfrm>
                <a:off x="349710" y="3210247"/>
                <a:ext cx="49212" cy="377577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290" y="2225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5" name="Google Shape;293;p15"/>
              <p:cNvSpPr/>
              <p:nvPr/>
            </p:nvSpPr>
            <p:spPr>
              <a:xfrm>
                <a:off x="87697" y="2853204"/>
                <a:ext cx="455129" cy="61261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361" extrusionOk="0">
                    <a:moveTo>
                      <a:pt x="0" y="1"/>
                    </a:moveTo>
                    <a:lnTo>
                      <a:pt x="0" y="361"/>
                    </a:lnTo>
                    <a:lnTo>
                      <a:pt x="2682" y="36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6" name="Google Shape;294;p15"/>
              <p:cNvSpPr/>
              <p:nvPr/>
            </p:nvSpPr>
            <p:spPr>
              <a:xfrm>
                <a:off x="250437" y="2754610"/>
                <a:ext cx="130497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57" extrusionOk="0">
                    <a:moveTo>
                      <a:pt x="0" y="0"/>
                    </a:moveTo>
                    <a:lnTo>
                      <a:pt x="0" y="356"/>
                    </a:lnTo>
                    <a:lnTo>
                      <a:pt x="768" y="356"/>
                    </a:ln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7" name="Google Shape;295;p15"/>
              <p:cNvSpPr/>
              <p:nvPr/>
            </p:nvSpPr>
            <p:spPr>
              <a:xfrm>
                <a:off x="298631" y="2695046"/>
                <a:ext cx="35636" cy="189213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115" extrusionOk="0">
                    <a:moveTo>
                      <a:pt x="1" y="1"/>
                    </a:moveTo>
                    <a:lnTo>
                      <a:pt x="1" y="1115"/>
                    </a:lnTo>
                    <a:lnTo>
                      <a:pt x="209" y="1115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8" name="Google Shape;296;p15"/>
              <p:cNvSpPr/>
              <p:nvPr/>
            </p:nvSpPr>
            <p:spPr>
              <a:xfrm>
                <a:off x="250437" y="3210247"/>
                <a:ext cx="124388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80" extrusionOk="0">
                    <a:moveTo>
                      <a:pt x="0" y="1"/>
                    </a:moveTo>
                    <a:lnTo>
                      <a:pt x="0" y="480"/>
                    </a:lnTo>
                    <a:lnTo>
                      <a:pt x="733" y="480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29" name="Google Shape;297;p15"/>
              <p:cNvSpPr/>
              <p:nvPr/>
            </p:nvSpPr>
            <p:spPr>
              <a:xfrm>
                <a:off x="1694223" y="2467651"/>
                <a:ext cx="225358" cy="18768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106" extrusionOk="0">
                    <a:moveTo>
                      <a:pt x="1" y="1"/>
                    </a:moveTo>
                    <a:lnTo>
                      <a:pt x="1" y="1105"/>
                    </a:lnTo>
                    <a:lnTo>
                      <a:pt x="1327" y="1105"/>
                    </a:lnTo>
                    <a:lnTo>
                      <a:pt x="132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0" name="Google Shape;298;p15"/>
              <p:cNvSpPr/>
              <p:nvPr/>
            </p:nvSpPr>
            <p:spPr>
              <a:xfrm>
                <a:off x="929736" y="2427772"/>
                <a:ext cx="175637" cy="672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396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034" y="396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1" name="Google Shape;299;p15"/>
              <p:cNvSpPr/>
              <p:nvPr/>
            </p:nvSpPr>
            <p:spPr>
              <a:xfrm>
                <a:off x="1661811" y="2190535"/>
                <a:ext cx="179370" cy="4683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76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2" name="Google Shape;300;p15"/>
              <p:cNvSpPr/>
              <p:nvPr/>
            </p:nvSpPr>
            <p:spPr>
              <a:xfrm>
                <a:off x="1716963" y="1795140"/>
                <a:ext cx="58037" cy="272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603" extrusionOk="0">
                    <a:moveTo>
                      <a:pt x="0" y="0"/>
                    </a:moveTo>
                    <a:lnTo>
                      <a:pt x="0" y="1602"/>
                    </a:lnTo>
                    <a:lnTo>
                      <a:pt x="341" y="1602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3" name="Google Shape;301;p15"/>
              <p:cNvSpPr/>
              <p:nvPr/>
            </p:nvSpPr>
            <p:spPr>
              <a:xfrm>
                <a:off x="1661811" y="2268087"/>
                <a:ext cx="179370" cy="4751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80" extrusionOk="0">
                    <a:moveTo>
                      <a:pt x="0" y="1"/>
                    </a:moveTo>
                    <a:lnTo>
                      <a:pt x="0" y="280"/>
                    </a:lnTo>
                    <a:lnTo>
                      <a:pt x="1057" y="280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4" name="Google Shape;302;p15"/>
              <p:cNvSpPr/>
              <p:nvPr/>
            </p:nvSpPr>
            <p:spPr>
              <a:xfrm>
                <a:off x="1661811" y="2346317"/>
                <a:ext cx="179370" cy="4683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76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5" name="Google Shape;303;p15"/>
              <p:cNvSpPr/>
              <p:nvPr/>
            </p:nvSpPr>
            <p:spPr>
              <a:xfrm>
                <a:off x="1997133" y="816325"/>
                <a:ext cx="556608" cy="432050"/>
              </a:xfrm>
              <a:custGeom>
                <a:avLst/>
                <a:gdLst/>
                <a:ahLst/>
                <a:cxnLst/>
                <a:rect l="l" t="t" r="r" b="b"/>
                <a:pathLst>
                  <a:path w="3280" h="2546" extrusionOk="0">
                    <a:moveTo>
                      <a:pt x="1331" y="1"/>
                    </a:moveTo>
                    <a:cubicBezTo>
                      <a:pt x="901" y="1"/>
                      <a:pt x="521" y="178"/>
                      <a:pt x="328" y="513"/>
                    </a:cubicBezTo>
                    <a:cubicBezTo>
                      <a:pt x="0" y="1077"/>
                      <a:pt x="324" y="1876"/>
                      <a:pt x="1052" y="2293"/>
                    </a:cubicBezTo>
                    <a:cubicBezTo>
                      <a:pt x="1344" y="2463"/>
                      <a:pt x="1657" y="2545"/>
                      <a:pt x="1948" y="2545"/>
                    </a:cubicBezTo>
                    <a:cubicBezTo>
                      <a:pt x="2378" y="2545"/>
                      <a:pt x="2760" y="2367"/>
                      <a:pt x="2956" y="2031"/>
                    </a:cubicBezTo>
                    <a:cubicBezTo>
                      <a:pt x="3280" y="1468"/>
                      <a:pt x="2956" y="673"/>
                      <a:pt x="2232" y="251"/>
                    </a:cubicBezTo>
                    <a:cubicBezTo>
                      <a:pt x="1938" y="83"/>
                      <a:pt x="1623" y="1"/>
                      <a:pt x="1331" y="1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6" name="Google Shape;304;p15"/>
              <p:cNvSpPr/>
              <p:nvPr/>
            </p:nvSpPr>
            <p:spPr>
              <a:xfrm>
                <a:off x="3349792" y="2025589"/>
                <a:ext cx="173261" cy="18021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1062" extrusionOk="0">
                    <a:moveTo>
                      <a:pt x="519" y="0"/>
                    </a:moveTo>
                    <a:lnTo>
                      <a:pt x="0" y="675"/>
                    </a:lnTo>
                    <a:lnTo>
                      <a:pt x="502" y="1061"/>
                    </a:lnTo>
                    <a:lnTo>
                      <a:pt x="1021" y="387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7" name="Google Shape;305;p15"/>
              <p:cNvSpPr/>
              <p:nvPr/>
            </p:nvSpPr>
            <p:spPr>
              <a:xfrm>
                <a:off x="3830884" y="1822122"/>
                <a:ext cx="212631" cy="231467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1364" extrusionOk="0">
                    <a:moveTo>
                      <a:pt x="752" y="1"/>
                    </a:moveTo>
                    <a:lnTo>
                      <a:pt x="1" y="978"/>
                    </a:lnTo>
                    <a:lnTo>
                      <a:pt x="498" y="1363"/>
                    </a:lnTo>
                    <a:lnTo>
                      <a:pt x="1252" y="388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8" name="Google Shape;306;p15"/>
              <p:cNvSpPr/>
              <p:nvPr/>
            </p:nvSpPr>
            <p:spPr>
              <a:xfrm>
                <a:off x="1640090" y="474045"/>
                <a:ext cx="283225" cy="3224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900" extrusionOk="0">
                    <a:moveTo>
                      <a:pt x="1167" y="1"/>
                    </a:moveTo>
                    <a:lnTo>
                      <a:pt x="0" y="1514"/>
                    </a:lnTo>
                    <a:lnTo>
                      <a:pt x="497" y="1900"/>
                    </a:lnTo>
                    <a:lnTo>
                      <a:pt x="1669" y="386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39" name="Google Shape;307;p15"/>
              <p:cNvSpPr/>
              <p:nvPr/>
            </p:nvSpPr>
            <p:spPr>
              <a:xfrm>
                <a:off x="342243" y="-241569"/>
                <a:ext cx="150861" cy="150182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5" extrusionOk="0">
                    <a:moveTo>
                      <a:pt x="387" y="0"/>
                    </a:moveTo>
                    <a:lnTo>
                      <a:pt x="0" y="498"/>
                    </a:lnTo>
                    <a:lnTo>
                      <a:pt x="502" y="885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0" name="Google Shape;308;p15"/>
              <p:cNvSpPr/>
              <p:nvPr/>
            </p:nvSpPr>
            <p:spPr>
              <a:xfrm>
                <a:off x="548595" y="-194733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7" y="0"/>
                    </a:moveTo>
                    <a:lnTo>
                      <a:pt x="1" y="502"/>
                    </a:lnTo>
                    <a:lnTo>
                      <a:pt x="498" y="888"/>
                    </a:lnTo>
                    <a:lnTo>
                      <a:pt x="888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1" name="Google Shape;309;p15"/>
              <p:cNvSpPr/>
              <p:nvPr/>
            </p:nvSpPr>
            <p:spPr>
              <a:xfrm>
                <a:off x="233806" y="260056"/>
                <a:ext cx="150861" cy="15086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502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2" name="Google Shape;310;p15"/>
              <p:cNvSpPr/>
              <p:nvPr/>
            </p:nvSpPr>
            <p:spPr>
              <a:xfrm>
                <a:off x="19139" y="188614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6" y="1"/>
                    </a:moveTo>
                    <a:lnTo>
                      <a:pt x="1" y="501"/>
                    </a:lnTo>
                    <a:lnTo>
                      <a:pt x="502" y="888"/>
                    </a:lnTo>
                    <a:lnTo>
                      <a:pt x="888" y="386"/>
                    </a:lnTo>
                    <a:lnTo>
                      <a:pt x="38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3" name="Google Shape;311;p15"/>
              <p:cNvSpPr/>
              <p:nvPr/>
            </p:nvSpPr>
            <p:spPr>
              <a:xfrm>
                <a:off x="1706272" y="-95290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498" y="887"/>
                    </a:lnTo>
                    <a:lnTo>
                      <a:pt x="889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4" name="Google Shape;312;p15"/>
              <p:cNvSpPr/>
              <p:nvPr/>
            </p:nvSpPr>
            <p:spPr>
              <a:xfrm>
                <a:off x="2405934" y="-387000"/>
                <a:ext cx="99612" cy="94352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56" extrusionOk="0">
                    <a:moveTo>
                      <a:pt x="205" y="1"/>
                    </a:moveTo>
                    <a:lnTo>
                      <a:pt x="1" y="263"/>
                    </a:lnTo>
                    <a:lnTo>
                      <a:pt x="382" y="556"/>
                    </a:lnTo>
                    <a:lnTo>
                      <a:pt x="587" y="298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5" name="Google Shape;313;p15"/>
              <p:cNvSpPr/>
              <p:nvPr/>
            </p:nvSpPr>
            <p:spPr>
              <a:xfrm>
                <a:off x="2594977" y="-433497"/>
                <a:ext cx="131346" cy="119128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02" extrusionOk="0">
                    <a:moveTo>
                      <a:pt x="200" y="0"/>
                    </a:moveTo>
                    <a:lnTo>
                      <a:pt x="1" y="258"/>
                    </a:lnTo>
                    <a:lnTo>
                      <a:pt x="573" y="701"/>
                    </a:lnTo>
                    <a:lnTo>
                      <a:pt x="773" y="444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6" name="Google Shape;314;p15"/>
              <p:cNvSpPr/>
              <p:nvPr/>
            </p:nvSpPr>
            <p:spPr>
              <a:xfrm>
                <a:off x="2519632" y="-658007"/>
                <a:ext cx="131346" cy="119976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07" extrusionOk="0">
                    <a:moveTo>
                      <a:pt x="201" y="0"/>
                    </a:moveTo>
                    <a:lnTo>
                      <a:pt x="1" y="262"/>
                    </a:lnTo>
                    <a:lnTo>
                      <a:pt x="574" y="706"/>
                    </a:lnTo>
                    <a:lnTo>
                      <a:pt x="773" y="44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7" name="Google Shape;315;p15"/>
              <p:cNvSpPr/>
              <p:nvPr/>
            </p:nvSpPr>
            <p:spPr>
              <a:xfrm>
                <a:off x="2537789" y="-504431"/>
                <a:ext cx="145431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330" extrusionOk="0">
                    <a:moveTo>
                      <a:pt x="0" y="1"/>
                    </a:moveTo>
                    <a:lnTo>
                      <a:pt x="0" y="330"/>
                    </a:lnTo>
                    <a:lnTo>
                      <a:pt x="857" y="330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8" name="Google Shape;316;p15"/>
              <p:cNvSpPr/>
              <p:nvPr/>
            </p:nvSpPr>
            <p:spPr>
              <a:xfrm>
                <a:off x="2240140" y="-248357"/>
                <a:ext cx="164607" cy="163588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64" extrusionOk="0">
                    <a:moveTo>
                      <a:pt x="423" y="1"/>
                    </a:moveTo>
                    <a:lnTo>
                      <a:pt x="1" y="542"/>
                    </a:lnTo>
                    <a:lnTo>
                      <a:pt x="547" y="964"/>
                    </a:lnTo>
                    <a:lnTo>
                      <a:pt x="969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49" name="Google Shape;317;p15"/>
              <p:cNvSpPr/>
              <p:nvPr/>
            </p:nvSpPr>
            <p:spPr>
              <a:xfrm>
                <a:off x="2354855" y="387499"/>
                <a:ext cx="188364" cy="195152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50" extrusionOk="0">
                    <a:moveTo>
                      <a:pt x="564" y="0"/>
                    </a:moveTo>
                    <a:lnTo>
                      <a:pt x="0" y="728"/>
                    </a:lnTo>
                    <a:lnTo>
                      <a:pt x="546" y="1150"/>
                    </a:lnTo>
                    <a:lnTo>
                      <a:pt x="1109" y="421"/>
                    </a:lnTo>
                    <a:lnTo>
                      <a:pt x="56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0" name="Google Shape;318;p15"/>
              <p:cNvSpPr/>
              <p:nvPr/>
            </p:nvSpPr>
            <p:spPr>
              <a:xfrm>
                <a:off x="2806760" y="1084786"/>
                <a:ext cx="188364" cy="195322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51" extrusionOk="0">
                    <a:moveTo>
                      <a:pt x="564" y="1"/>
                    </a:moveTo>
                    <a:lnTo>
                      <a:pt x="0" y="733"/>
                    </a:lnTo>
                    <a:lnTo>
                      <a:pt x="546" y="1150"/>
                    </a:lnTo>
                    <a:lnTo>
                      <a:pt x="1109" y="423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1" name="Google Shape;319;p15"/>
              <p:cNvSpPr/>
              <p:nvPr/>
            </p:nvSpPr>
            <p:spPr>
              <a:xfrm>
                <a:off x="1559483" y="-244454"/>
                <a:ext cx="189892" cy="180898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066" extrusionOk="0">
                    <a:moveTo>
                      <a:pt x="386" y="0"/>
                    </a:moveTo>
                    <a:lnTo>
                      <a:pt x="0" y="502"/>
                    </a:lnTo>
                    <a:lnTo>
                      <a:pt x="728" y="1066"/>
                    </a:lnTo>
                    <a:lnTo>
                      <a:pt x="1119" y="564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2" name="Google Shape;320;p15"/>
              <p:cNvSpPr/>
              <p:nvPr/>
            </p:nvSpPr>
            <p:spPr>
              <a:xfrm>
                <a:off x="1290513" y="-392091"/>
                <a:ext cx="189213" cy="180898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066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729" y="1065"/>
                    </a:lnTo>
                    <a:lnTo>
                      <a:pt x="1115" y="564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3" name="Google Shape;321;p15"/>
              <p:cNvSpPr/>
              <p:nvPr/>
            </p:nvSpPr>
            <p:spPr>
              <a:xfrm>
                <a:off x="1487192" y="-678371"/>
                <a:ext cx="365528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843" extrusionOk="0">
                    <a:moveTo>
                      <a:pt x="346" y="1"/>
                    </a:moveTo>
                    <a:lnTo>
                      <a:pt x="0" y="444"/>
                    </a:lnTo>
                    <a:lnTo>
                      <a:pt x="1811" y="1843"/>
                    </a:lnTo>
                    <a:lnTo>
                      <a:pt x="2153" y="1398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4" name="Google Shape;322;p15"/>
              <p:cNvSpPr/>
              <p:nvPr/>
            </p:nvSpPr>
            <p:spPr>
              <a:xfrm>
                <a:off x="1986442" y="-590298"/>
                <a:ext cx="336850" cy="282716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666" extrusionOk="0">
                    <a:moveTo>
                      <a:pt x="250" y="1"/>
                    </a:moveTo>
                    <a:lnTo>
                      <a:pt x="0" y="320"/>
                    </a:lnTo>
                    <a:lnTo>
                      <a:pt x="1741" y="1666"/>
                    </a:lnTo>
                    <a:lnTo>
                      <a:pt x="1985" y="134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5" name="Google Shape;323;p15"/>
              <p:cNvSpPr/>
              <p:nvPr/>
            </p:nvSpPr>
            <p:spPr>
              <a:xfrm>
                <a:off x="1624817" y="-840262"/>
                <a:ext cx="312752" cy="365528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2154" extrusionOk="0">
                    <a:moveTo>
                      <a:pt x="1400" y="0"/>
                    </a:moveTo>
                    <a:lnTo>
                      <a:pt x="1" y="1807"/>
                    </a:lnTo>
                    <a:lnTo>
                      <a:pt x="445" y="2153"/>
                    </a:lnTo>
                    <a:lnTo>
                      <a:pt x="1843" y="342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6" name="Google Shape;324;p15"/>
              <p:cNvSpPr/>
              <p:nvPr/>
            </p:nvSpPr>
            <p:spPr>
              <a:xfrm>
                <a:off x="2032260" y="-825329"/>
                <a:ext cx="438668" cy="528268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3113" extrusionOk="0">
                    <a:moveTo>
                      <a:pt x="2141" y="1"/>
                    </a:moveTo>
                    <a:lnTo>
                      <a:pt x="1" y="2770"/>
                    </a:lnTo>
                    <a:lnTo>
                      <a:pt x="445" y="3112"/>
                    </a:lnTo>
                    <a:lnTo>
                      <a:pt x="2584" y="343"/>
                    </a:lnTo>
                    <a:lnTo>
                      <a:pt x="214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7" name="Google Shape;325;p15"/>
              <p:cNvSpPr/>
              <p:nvPr/>
            </p:nvSpPr>
            <p:spPr>
              <a:xfrm>
                <a:off x="992185" y="-173860"/>
                <a:ext cx="180898" cy="190061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120" extrusionOk="0">
                    <a:moveTo>
                      <a:pt x="564" y="1"/>
                    </a:moveTo>
                    <a:lnTo>
                      <a:pt x="1" y="729"/>
                    </a:lnTo>
                    <a:lnTo>
                      <a:pt x="502" y="1119"/>
                    </a:lnTo>
                    <a:lnTo>
                      <a:pt x="1066" y="388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8" name="Google Shape;326;p15"/>
              <p:cNvSpPr/>
              <p:nvPr/>
            </p:nvSpPr>
            <p:spPr>
              <a:xfrm>
                <a:off x="196134" y="-105981"/>
                <a:ext cx="328704" cy="31428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852" extrusionOk="0">
                    <a:moveTo>
                      <a:pt x="689" y="0"/>
                    </a:moveTo>
                    <a:lnTo>
                      <a:pt x="1" y="889"/>
                    </a:lnTo>
                    <a:lnTo>
                      <a:pt x="1248" y="1852"/>
                    </a:lnTo>
                    <a:lnTo>
                      <a:pt x="1936" y="96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59" name="Google Shape;327;p15"/>
              <p:cNvSpPr/>
              <p:nvPr/>
            </p:nvSpPr>
            <p:spPr>
              <a:xfrm>
                <a:off x="682826" y="193196"/>
                <a:ext cx="217722" cy="237237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1398" extrusionOk="0">
                    <a:moveTo>
                      <a:pt x="781" y="0"/>
                    </a:moveTo>
                    <a:lnTo>
                      <a:pt x="0" y="1012"/>
                    </a:lnTo>
                    <a:lnTo>
                      <a:pt x="502" y="1398"/>
                    </a:lnTo>
                    <a:lnTo>
                      <a:pt x="1283" y="386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0" name="Google Shape;328;p15"/>
              <p:cNvSpPr/>
              <p:nvPr/>
            </p:nvSpPr>
            <p:spPr>
              <a:xfrm>
                <a:off x="791263" y="-595558"/>
                <a:ext cx="217722" cy="237577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1400" extrusionOk="0">
                    <a:moveTo>
                      <a:pt x="781" y="1"/>
                    </a:moveTo>
                    <a:lnTo>
                      <a:pt x="0" y="1013"/>
                    </a:lnTo>
                    <a:lnTo>
                      <a:pt x="502" y="1399"/>
                    </a:lnTo>
                    <a:lnTo>
                      <a:pt x="1283" y="387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1" name="Google Shape;329;p15"/>
              <p:cNvSpPr/>
              <p:nvPr/>
            </p:nvSpPr>
            <p:spPr>
              <a:xfrm>
                <a:off x="791263" y="694821"/>
                <a:ext cx="275080" cy="107588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634" extrusionOk="0">
                    <a:moveTo>
                      <a:pt x="0" y="0"/>
                    </a:moveTo>
                    <a:lnTo>
                      <a:pt x="0" y="634"/>
                    </a:lnTo>
                    <a:lnTo>
                      <a:pt x="1620" y="634"/>
                    </a:lnTo>
                    <a:lnTo>
                      <a:pt x="162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2" name="Google Shape;330;p15"/>
              <p:cNvSpPr/>
              <p:nvPr/>
            </p:nvSpPr>
            <p:spPr>
              <a:xfrm>
                <a:off x="1196331" y="27401"/>
                <a:ext cx="241310" cy="22009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1297" extrusionOk="0">
                    <a:moveTo>
                      <a:pt x="391" y="0"/>
                    </a:moveTo>
                    <a:lnTo>
                      <a:pt x="0" y="498"/>
                    </a:lnTo>
                    <a:lnTo>
                      <a:pt x="1035" y="1297"/>
                    </a:lnTo>
                    <a:lnTo>
                      <a:pt x="1421" y="7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3" name="Google Shape;331;p15"/>
              <p:cNvSpPr/>
              <p:nvPr/>
            </p:nvSpPr>
            <p:spPr>
              <a:xfrm>
                <a:off x="1130827" y="138044"/>
                <a:ext cx="220946" cy="194473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46" extrusionOk="0">
                    <a:moveTo>
                      <a:pt x="271" y="0"/>
                    </a:moveTo>
                    <a:lnTo>
                      <a:pt x="1" y="347"/>
                    </a:lnTo>
                    <a:lnTo>
                      <a:pt x="1035" y="1145"/>
                    </a:lnTo>
                    <a:lnTo>
                      <a:pt x="1301" y="79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4" name="Google Shape;332;p15"/>
              <p:cNvSpPr/>
              <p:nvPr/>
            </p:nvSpPr>
            <p:spPr>
              <a:xfrm>
                <a:off x="1021033" y="288056"/>
                <a:ext cx="220607" cy="19447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146" extrusionOk="0">
                    <a:moveTo>
                      <a:pt x="266" y="0"/>
                    </a:moveTo>
                    <a:lnTo>
                      <a:pt x="0" y="347"/>
                    </a:lnTo>
                    <a:lnTo>
                      <a:pt x="1029" y="1146"/>
                    </a:lnTo>
                    <a:lnTo>
                      <a:pt x="1300" y="799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5" name="Google Shape;333;p15"/>
              <p:cNvSpPr/>
              <p:nvPr/>
            </p:nvSpPr>
            <p:spPr>
              <a:xfrm>
                <a:off x="1524695" y="447742"/>
                <a:ext cx="247249" cy="29374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731" extrusionOk="0">
                    <a:moveTo>
                      <a:pt x="1168" y="0"/>
                    </a:moveTo>
                    <a:lnTo>
                      <a:pt x="1" y="1514"/>
                    </a:lnTo>
                    <a:lnTo>
                      <a:pt x="285" y="1731"/>
                    </a:lnTo>
                    <a:lnTo>
                      <a:pt x="1457" y="217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6" name="Google Shape;334;p15"/>
              <p:cNvSpPr/>
              <p:nvPr/>
            </p:nvSpPr>
            <p:spPr>
              <a:xfrm>
                <a:off x="185612" y="1177441"/>
                <a:ext cx="247080" cy="294765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737" extrusionOk="0">
                    <a:moveTo>
                      <a:pt x="1173" y="0"/>
                    </a:moveTo>
                    <a:lnTo>
                      <a:pt x="1" y="1514"/>
                    </a:lnTo>
                    <a:lnTo>
                      <a:pt x="284" y="1737"/>
                    </a:lnTo>
                    <a:lnTo>
                      <a:pt x="1456" y="223"/>
                    </a:lnTo>
                    <a:lnTo>
                      <a:pt x="1173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7" name="Google Shape;335;p15"/>
              <p:cNvSpPr/>
              <p:nvPr/>
            </p:nvSpPr>
            <p:spPr>
              <a:xfrm>
                <a:off x="-186534" y="1535333"/>
                <a:ext cx="247249" cy="29459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736" extrusionOk="0">
                    <a:moveTo>
                      <a:pt x="1172" y="0"/>
                    </a:moveTo>
                    <a:lnTo>
                      <a:pt x="1" y="1513"/>
                    </a:lnTo>
                    <a:lnTo>
                      <a:pt x="285" y="1736"/>
                    </a:lnTo>
                    <a:lnTo>
                      <a:pt x="1457" y="218"/>
                    </a:lnTo>
                    <a:lnTo>
                      <a:pt x="117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8" name="Google Shape;336;p15"/>
              <p:cNvSpPr/>
              <p:nvPr/>
            </p:nvSpPr>
            <p:spPr>
              <a:xfrm>
                <a:off x="-214365" y="1454048"/>
                <a:ext cx="293916" cy="246231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451" extrusionOk="0">
                    <a:moveTo>
                      <a:pt x="218" y="0"/>
                    </a:moveTo>
                    <a:lnTo>
                      <a:pt x="0" y="283"/>
                    </a:lnTo>
                    <a:lnTo>
                      <a:pt x="1514" y="1451"/>
                    </a:lnTo>
                    <a:lnTo>
                      <a:pt x="1731" y="1166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69" name="Google Shape;337;p15"/>
              <p:cNvSpPr/>
              <p:nvPr/>
            </p:nvSpPr>
            <p:spPr>
              <a:xfrm>
                <a:off x="1564744" y="440105"/>
                <a:ext cx="100970" cy="105722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23" extrusionOk="0">
                    <a:moveTo>
                      <a:pt x="311" y="0"/>
                    </a:moveTo>
                    <a:lnTo>
                      <a:pt x="0" y="400"/>
                    </a:lnTo>
                    <a:lnTo>
                      <a:pt x="285" y="622"/>
                    </a:lnTo>
                    <a:lnTo>
                      <a:pt x="595" y="223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0" name="Google Shape;338;p15"/>
              <p:cNvSpPr/>
              <p:nvPr/>
            </p:nvSpPr>
            <p:spPr>
              <a:xfrm>
                <a:off x="1466659" y="566530"/>
                <a:ext cx="101309" cy="105891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24" extrusionOk="0">
                    <a:moveTo>
                      <a:pt x="312" y="1"/>
                    </a:moveTo>
                    <a:lnTo>
                      <a:pt x="1" y="405"/>
                    </a:lnTo>
                    <a:lnTo>
                      <a:pt x="285" y="623"/>
                    </a:lnTo>
                    <a:lnTo>
                      <a:pt x="596" y="224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1" name="Google Shape;339;p15"/>
              <p:cNvSpPr/>
              <p:nvPr/>
            </p:nvSpPr>
            <p:spPr>
              <a:xfrm>
                <a:off x="3752654" y="1778510"/>
                <a:ext cx="170376" cy="19888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172" extrusionOk="0">
                    <a:moveTo>
                      <a:pt x="755" y="0"/>
                    </a:moveTo>
                    <a:lnTo>
                      <a:pt x="1" y="977"/>
                    </a:lnTo>
                    <a:lnTo>
                      <a:pt x="249" y="1172"/>
                    </a:lnTo>
                    <a:lnTo>
                      <a:pt x="1004" y="196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2" name="Google Shape;340;p15"/>
              <p:cNvSpPr/>
              <p:nvPr/>
            </p:nvSpPr>
            <p:spPr>
              <a:xfrm>
                <a:off x="3751126" y="1801079"/>
                <a:ext cx="101140" cy="108606"/>
              </a:xfrm>
              <a:custGeom>
                <a:avLst/>
                <a:gdLst/>
                <a:ahLst/>
                <a:cxnLst/>
                <a:rect l="l" t="t" r="r" b="b"/>
                <a:pathLst>
                  <a:path w="596" h="640" extrusionOk="0">
                    <a:moveTo>
                      <a:pt x="347" y="0"/>
                    </a:moveTo>
                    <a:lnTo>
                      <a:pt x="1" y="444"/>
                    </a:lnTo>
                    <a:lnTo>
                      <a:pt x="249" y="639"/>
                    </a:lnTo>
                    <a:lnTo>
                      <a:pt x="595" y="192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3" name="Google Shape;341;p15"/>
              <p:cNvSpPr/>
              <p:nvPr/>
            </p:nvSpPr>
            <p:spPr>
              <a:xfrm>
                <a:off x="3211149" y="2022535"/>
                <a:ext cx="150861" cy="15086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387" y="0"/>
                    </a:moveTo>
                    <a:lnTo>
                      <a:pt x="0" y="498"/>
                    </a:lnTo>
                    <a:lnTo>
                      <a:pt x="498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4" name="Google Shape;342;p15"/>
              <p:cNvSpPr/>
              <p:nvPr/>
            </p:nvSpPr>
            <p:spPr>
              <a:xfrm>
                <a:off x="3042470" y="2076668"/>
                <a:ext cx="100970" cy="97406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74" extrusionOk="0">
                    <a:moveTo>
                      <a:pt x="222" y="1"/>
                    </a:moveTo>
                    <a:lnTo>
                      <a:pt x="0" y="285"/>
                    </a:lnTo>
                    <a:lnTo>
                      <a:pt x="373" y="574"/>
                    </a:lnTo>
                    <a:lnTo>
                      <a:pt x="595" y="285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5" name="Google Shape;343;p15"/>
              <p:cNvSpPr/>
              <p:nvPr/>
            </p:nvSpPr>
            <p:spPr>
              <a:xfrm>
                <a:off x="3086930" y="2175432"/>
                <a:ext cx="86715" cy="8671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511" extrusionOk="0">
                    <a:moveTo>
                      <a:pt x="222" y="0"/>
                    </a:moveTo>
                    <a:lnTo>
                      <a:pt x="0" y="289"/>
                    </a:lnTo>
                    <a:lnTo>
                      <a:pt x="289" y="511"/>
                    </a:lnTo>
                    <a:lnTo>
                      <a:pt x="511" y="223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6" name="Google Shape;344;p15"/>
              <p:cNvSpPr/>
              <p:nvPr/>
            </p:nvSpPr>
            <p:spPr>
              <a:xfrm>
                <a:off x="3162955" y="2158123"/>
                <a:ext cx="95879" cy="93503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51" extrusionOk="0">
                    <a:moveTo>
                      <a:pt x="222" y="0"/>
                    </a:moveTo>
                    <a:lnTo>
                      <a:pt x="1" y="289"/>
                    </a:lnTo>
                    <a:lnTo>
                      <a:pt x="342" y="551"/>
                    </a:lnTo>
                    <a:lnTo>
                      <a:pt x="564" y="262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7" name="Google Shape;345;p15"/>
              <p:cNvSpPr/>
              <p:nvPr/>
            </p:nvSpPr>
            <p:spPr>
              <a:xfrm>
                <a:off x="1402683" y="927477"/>
                <a:ext cx="255564" cy="25556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506" extrusionOk="0">
                    <a:moveTo>
                      <a:pt x="755" y="0"/>
                    </a:moveTo>
                    <a:cubicBezTo>
                      <a:pt x="338" y="0"/>
                      <a:pt x="1" y="338"/>
                      <a:pt x="1" y="750"/>
                    </a:cubicBezTo>
                    <a:cubicBezTo>
                      <a:pt x="1" y="1168"/>
                      <a:pt x="338" y="1505"/>
                      <a:pt x="755" y="1505"/>
                    </a:cubicBezTo>
                    <a:cubicBezTo>
                      <a:pt x="1173" y="1505"/>
                      <a:pt x="1506" y="1168"/>
                      <a:pt x="1506" y="750"/>
                    </a:cubicBezTo>
                    <a:cubicBezTo>
                      <a:pt x="1506" y="338"/>
                      <a:pt x="1173" y="0"/>
                      <a:pt x="755" y="0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8" name="Google Shape;346;p15"/>
              <p:cNvSpPr/>
              <p:nvPr/>
            </p:nvSpPr>
            <p:spPr>
              <a:xfrm>
                <a:off x="2485183" y="645779"/>
                <a:ext cx="249455" cy="187685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106" extrusionOk="0">
                    <a:moveTo>
                      <a:pt x="191" y="1"/>
                    </a:moveTo>
                    <a:lnTo>
                      <a:pt x="0" y="306"/>
                    </a:lnTo>
                    <a:lnTo>
                      <a:pt x="1283" y="1105"/>
                    </a:lnTo>
                    <a:lnTo>
                      <a:pt x="1469" y="804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79" name="Google Shape;347;p15"/>
              <p:cNvSpPr/>
              <p:nvPr/>
            </p:nvSpPr>
            <p:spPr>
              <a:xfrm>
                <a:off x="5332877" y="1976547"/>
                <a:ext cx="1061458" cy="1062137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6259" extrusionOk="0">
                    <a:moveTo>
                      <a:pt x="3125" y="973"/>
                    </a:moveTo>
                    <a:cubicBezTo>
                      <a:pt x="4315" y="973"/>
                      <a:pt x="5282" y="1940"/>
                      <a:pt x="5282" y="3130"/>
                    </a:cubicBezTo>
                    <a:cubicBezTo>
                      <a:pt x="5282" y="4319"/>
                      <a:pt x="4315" y="5287"/>
                      <a:pt x="3125" y="5287"/>
                    </a:cubicBezTo>
                    <a:cubicBezTo>
                      <a:pt x="1935" y="5287"/>
                      <a:pt x="968" y="4319"/>
                      <a:pt x="968" y="3130"/>
                    </a:cubicBezTo>
                    <a:cubicBezTo>
                      <a:pt x="968" y="1940"/>
                      <a:pt x="1935" y="973"/>
                      <a:pt x="3125" y="973"/>
                    </a:cubicBezTo>
                    <a:close/>
                    <a:moveTo>
                      <a:pt x="3125" y="1"/>
                    </a:moveTo>
                    <a:cubicBezTo>
                      <a:pt x="1402" y="1"/>
                      <a:pt x="1" y="1403"/>
                      <a:pt x="1" y="3130"/>
                    </a:cubicBezTo>
                    <a:cubicBezTo>
                      <a:pt x="1" y="4852"/>
                      <a:pt x="1402" y="6259"/>
                      <a:pt x="3125" y="6259"/>
                    </a:cubicBezTo>
                    <a:cubicBezTo>
                      <a:pt x="4852" y="6259"/>
                      <a:pt x="6254" y="4852"/>
                      <a:pt x="6254" y="3130"/>
                    </a:cubicBezTo>
                    <a:cubicBezTo>
                      <a:pt x="6254" y="1403"/>
                      <a:pt x="4852" y="1"/>
                      <a:pt x="31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0" name="Google Shape;348;p15"/>
              <p:cNvSpPr/>
              <p:nvPr/>
            </p:nvSpPr>
            <p:spPr>
              <a:xfrm>
                <a:off x="5148246" y="-1052723"/>
                <a:ext cx="1159373" cy="6987464"/>
              </a:xfrm>
              <a:custGeom>
                <a:avLst/>
                <a:gdLst/>
                <a:ahLst/>
                <a:cxnLst/>
                <a:rect l="l" t="t" r="r" b="b"/>
                <a:pathLst>
                  <a:path w="6832" h="41176" extrusionOk="0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1" name="Google Shape;349;p15"/>
              <p:cNvSpPr/>
              <p:nvPr/>
            </p:nvSpPr>
            <p:spPr>
              <a:xfrm>
                <a:off x="5419423" y="-1052723"/>
                <a:ext cx="1159204" cy="6987464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41176" extrusionOk="0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2" name="Google Shape;350;p15"/>
              <p:cNvSpPr/>
              <p:nvPr/>
            </p:nvSpPr>
            <p:spPr>
              <a:xfrm>
                <a:off x="4566014" y="1300132"/>
                <a:ext cx="2594844" cy="2414286"/>
              </a:xfrm>
              <a:custGeom>
                <a:avLst/>
                <a:gdLst/>
                <a:ahLst/>
                <a:cxnLst/>
                <a:rect l="l" t="t" r="r" b="b"/>
                <a:pathLst>
                  <a:path w="15291" h="14227" extrusionOk="0">
                    <a:moveTo>
                      <a:pt x="5380" y="822"/>
                    </a:moveTo>
                    <a:cubicBezTo>
                      <a:pt x="5421" y="822"/>
                      <a:pt x="5456" y="827"/>
                      <a:pt x="5495" y="831"/>
                    </a:cubicBezTo>
                    <a:lnTo>
                      <a:pt x="11217" y="1514"/>
                    </a:lnTo>
                    <a:cubicBezTo>
                      <a:pt x="11567" y="1555"/>
                      <a:pt x="11874" y="1786"/>
                      <a:pt x="12015" y="2110"/>
                    </a:cubicBezTo>
                    <a:lnTo>
                      <a:pt x="14279" y="7409"/>
                    </a:lnTo>
                    <a:cubicBezTo>
                      <a:pt x="14422" y="7733"/>
                      <a:pt x="14377" y="8110"/>
                      <a:pt x="14164" y="8394"/>
                    </a:cubicBezTo>
                    <a:lnTo>
                      <a:pt x="10711" y="13006"/>
                    </a:lnTo>
                    <a:cubicBezTo>
                      <a:pt x="10520" y="13260"/>
                      <a:pt x="10220" y="13407"/>
                      <a:pt x="9907" y="13407"/>
                    </a:cubicBezTo>
                    <a:cubicBezTo>
                      <a:pt x="9871" y="13407"/>
                      <a:pt x="9834" y="13405"/>
                      <a:pt x="9797" y="13401"/>
                    </a:cubicBezTo>
                    <a:lnTo>
                      <a:pt x="4075" y="12713"/>
                    </a:lnTo>
                    <a:cubicBezTo>
                      <a:pt x="3725" y="12672"/>
                      <a:pt x="3418" y="12442"/>
                      <a:pt x="3276" y="12118"/>
                    </a:cubicBezTo>
                    <a:lnTo>
                      <a:pt x="1009" y="6823"/>
                    </a:lnTo>
                    <a:cubicBezTo>
                      <a:pt x="871" y="6494"/>
                      <a:pt x="915" y="6117"/>
                      <a:pt x="1128" y="5834"/>
                    </a:cubicBezTo>
                    <a:lnTo>
                      <a:pt x="4581" y="1221"/>
                    </a:lnTo>
                    <a:cubicBezTo>
                      <a:pt x="4772" y="969"/>
                      <a:pt x="5069" y="822"/>
                      <a:pt x="5380" y="822"/>
                    </a:cubicBezTo>
                    <a:close/>
                    <a:moveTo>
                      <a:pt x="5373" y="1"/>
                    </a:moveTo>
                    <a:cubicBezTo>
                      <a:pt x="4807" y="1"/>
                      <a:pt x="4266" y="269"/>
                      <a:pt x="3924" y="729"/>
                    </a:cubicBezTo>
                    <a:lnTo>
                      <a:pt x="472" y="5340"/>
                    </a:lnTo>
                    <a:cubicBezTo>
                      <a:pt x="81" y="5860"/>
                      <a:pt x="1" y="6553"/>
                      <a:pt x="254" y="7147"/>
                    </a:cubicBezTo>
                    <a:lnTo>
                      <a:pt x="2522" y="12442"/>
                    </a:lnTo>
                    <a:cubicBezTo>
                      <a:pt x="2775" y="13037"/>
                      <a:pt x="3334" y="13454"/>
                      <a:pt x="3977" y="13530"/>
                    </a:cubicBezTo>
                    <a:lnTo>
                      <a:pt x="9699" y="14217"/>
                    </a:lnTo>
                    <a:cubicBezTo>
                      <a:pt x="9770" y="14222"/>
                      <a:pt x="9841" y="14226"/>
                      <a:pt x="9912" y="14226"/>
                    </a:cubicBezTo>
                    <a:cubicBezTo>
                      <a:pt x="10480" y="14226"/>
                      <a:pt x="11022" y="13960"/>
                      <a:pt x="11368" y="13498"/>
                    </a:cubicBezTo>
                    <a:lnTo>
                      <a:pt x="14821" y="8887"/>
                    </a:lnTo>
                    <a:cubicBezTo>
                      <a:pt x="15207" y="8372"/>
                      <a:pt x="15291" y="7680"/>
                      <a:pt x="15038" y="7085"/>
                    </a:cubicBezTo>
                    <a:lnTo>
                      <a:pt x="12771" y="1786"/>
                    </a:lnTo>
                    <a:cubicBezTo>
                      <a:pt x="12513" y="1190"/>
                      <a:pt x="11958" y="774"/>
                      <a:pt x="11315" y="698"/>
                    </a:cubicBezTo>
                    <a:lnTo>
                      <a:pt x="5593" y="14"/>
                    </a:lnTo>
                    <a:cubicBezTo>
                      <a:pt x="5520" y="5"/>
                      <a:pt x="5446" y="1"/>
                      <a:pt x="5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3" name="Google Shape;351;p15"/>
              <p:cNvSpPr/>
              <p:nvPr/>
            </p:nvSpPr>
            <p:spPr>
              <a:xfrm>
                <a:off x="2712578" y="959719"/>
                <a:ext cx="2704639" cy="1620441"/>
              </a:xfrm>
              <a:custGeom>
                <a:avLst/>
                <a:gdLst/>
                <a:ahLst/>
                <a:cxnLst/>
                <a:rect l="l" t="t" r="r" b="b"/>
                <a:pathLst>
                  <a:path w="15938" h="9549" extrusionOk="0">
                    <a:moveTo>
                      <a:pt x="12379" y="1"/>
                    </a:moveTo>
                    <a:lnTo>
                      <a:pt x="6693" y="7493"/>
                    </a:lnTo>
                    <a:cubicBezTo>
                      <a:pt x="6170" y="8181"/>
                      <a:pt x="5406" y="8616"/>
                      <a:pt x="4546" y="8709"/>
                    </a:cubicBezTo>
                    <a:cubicBezTo>
                      <a:pt x="4430" y="8721"/>
                      <a:pt x="4314" y="8728"/>
                      <a:pt x="4199" y="8728"/>
                    </a:cubicBezTo>
                    <a:cubicBezTo>
                      <a:pt x="3462" y="8728"/>
                      <a:pt x="2761" y="8470"/>
                      <a:pt x="2188" y="7986"/>
                    </a:cubicBezTo>
                    <a:lnTo>
                      <a:pt x="2016" y="7834"/>
                    </a:lnTo>
                    <a:cubicBezTo>
                      <a:pt x="773" y="6783"/>
                      <a:pt x="546" y="4985"/>
                      <a:pt x="1492" y="3653"/>
                    </a:cubicBezTo>
                    <a:lnTo>
                      <a:pt x="3524" y="783"/>
                    </a:lnTo>
                    <a:lnTo>
                      <a:pt x="2854" y="308"/>
                    </a:lnTo>
                    <a:lnTo>
                      <a:pt x="817" y="3179"/>
                    </a:lnTo>
                    <a:cubicBezTo>
                      <a:pt x="249" y="3987"/>
                      <a:pt x="0" y="4968"/>
                      <a:pt x="125" y="5949"/>
                    </a:cubicBezTo>
                    <a:cubicBezTo>
                      <a:pt x="244" y="6929"/>
                      <a:pt x="728" y="7822"/>
                      <a:pt x="1483" y="8465"/>
                    </a:cubicBezTo>
                    <a:lnTo>
                      <a:pt x="1656" y="8612"/>
                    </a:lnTo>
                    <a:cubicBezTo>
                      <a:pt x="2375" y="9224"/>
                      <a:pt x="3267" y="9548"/>
                      <a:pt x="4194" y="9548"/>
                    </a:cubicBezTo>
                    <a:cubicBezTo>
                      <a:pt x="4341" y="9548"/>
                      <a:pt x="4487" y="9539"/>
                      <a:pt x="4634" y="9526"/>
                    </a:cubicBezTo>
                    <a:cubicBezTo>
                      <a:pt x="5722" y="9406"/>
                      <a:pt x="6684" y="8860"/>
                      <a:pt x="7346" y="7990"/>
                    </a:cubicBezTo>
                    <a:lnTo>
                      <a:pt x="12583" y="1093"/>
                    </a:lnTo>
                    <a:lnTo>
                      <a:pt x="15508" y="2891"/>
                    </a:lnTo>
                    <a:lnTo>
                      <a:pt x="15938" y="2194"/>
                    </a:lnTo>
                    <a:lnTo>
                      <a:pt x="123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4" name="Google Shape;352;p15"/>
              <p:cNvSpPr/>
              <p:nvPr/>
            </p:nvSpPr>
            <p:spPr>
              <a:xfrm>
                <a:off x="3953915" y="1124156"/>
                <a:ext cx="1065700" cy="810475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4776" extrusionOk="0">
                    <a:moveTo>
                      <a:pt x="470" y="0"/>
                    </a:moveTo>
                    <a:lnTo>
                      <a:pt x="0" y="674"/>
                    </a:lnTo>
                    <a:lnTo>
                      <a:pt x="5805" y="4775"/>
                    </a:lnTo>
                    <a:lnTo>
                      <a:pt x="6279" y="4101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5" name="Google Shape;353;p15"/>
              <p:cNvSpPr/>
              <p:nvPr/>
            </p:nvSpPr>
            <p:spPr>
              <a:xfrm>
                <a:off x="4205237" y="1741516"/>
                <a:ext cx="585456" cy="470911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775" extrusionOk="0">
                    <a:moveTo>
                      <a:pt x="476" y="1"/>
                    </a:moveTo>
                    <a:lnTo>
                      <a:pt x="1" y="676"/>
                    </a:lnTo>
                    <a:lnTo>
                      <a:pt x="2975" y="2775"/>
                    </a:lnTo>
                    <a:lnTo>
                      <a:pt x="3450" y="2100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6" name="Google Shape;354;p15"/>
              <p:cNvSpPr/>
              <p:nvPr/>
            </p:nvSpPr>
            <p:spPr>
              <a:xfrm>
                <a:off x="3192991" y="710434"/>
                <a:ext cx="1597702" cy="1158525"/>
              </a:xfrm>
              <a:custGeom>
                <a:avLst/>
                <a:gdLst/>
                <a:ahLst/>
                <a:cxnLst/>
                <a:rect l="l" t="t" r="r" b="b"/>
                <a:pathLst>
                  <a:path w="9415" h="6827" extrusionOk="0">
                    <a:moveTo>
                      <a:pt x="6113" y="1"/>
                    </a:moveTo>
                    <a:lnTo>
                      <a:pt x="2593" y="4706"/>
                    </a:lnTo>
                    <a:cubicBezTo>
                      <a:pt x="1985" y="5518"/>
                      <a:pt x="1013" y="6001"/>
                      <a:pt x="1" y="6001"/>
                    </a:cubicBezTo>
                    <a:lnTo>
                      <a:pt x="1" y="6827"/>
                    </a:lnTo>
                    <a:cubicBezTo>
                      <a:pt x="1270" y="6827"/>
                      <a:pt x="2487" y="6220"/>
                      <a:pt x="3250" y="5198"/>
                    </a:cubicBezTo>
                    <a:lnTo>
                      <a:pt x="6295" y="1128"/>
                    </a:lnTo>
                    <a:lnTo>
                      <a:pt x="8944" y="2975"/>
                    </a:lnTo>
                    <a:lnTo>
                      <a:pt x="9415" y="2300"/>
                    </a:lnTo>
                    <a:lnTo>
                      <a:pt x="6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7" name="Google Shape;355;p15"/>
              <p:cNvSpPr/>
              <p:nvPr/>
            </p:nvSpPr>
            <p:spPr>
              <a:xfrm>
                <a:off x="3406131" y="1556206"/>
                <a:ext cx="29476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3140" extrusionOk="0">
                    <a:moveTo>
                      <a:pt x="1102" y="1"/>
                    </a:moveTo>
                    <a:cubicBezTo>
                      <a:pt x="645" y="547"/>
                      <a:pt x="1" y="1914"/>
                      <a:pt x="871" y="3139"/>
                    </a:cubicBezTo>
                    <a:lnTo>
                      <a:pt x="1541" y="2664"/>
                    </a:lnTo>
                    <a:cubicBezTo>
                      <a:pt x="826" y="1652"/>
                      <a:pt x="1696" y="574"/>
                      <a:pt x="1737" y="525"/>
                    </a:cubicBez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8" name="Google Shape;356;p15"/>
              <p:cNvSpPr/>
              <p:nvPr/>
            </p:nvSpPr>
            <p:spPr>
              <a:xfrm>
                <a:off x="3264604" y="1762049"/>
                <a:ext cx="326328" cy="252510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488" extrusionOk="0">
                    <a:moveTo>
                      <a:pt x="156" y="0"/>
                    </a:moveTo>
                    <a:lnTo>
                      <a:pt x="156" y="0"/>
                    </a:lnTo>
                    <a:cubicBezTo>
                      <a:pt x="138" y="93"/>
                      <a:pt x="0" y="928"/>
                      <a:pt x="498" y="1314"/>
                    </a:cubicBezTo>
                    <a:cubicBezTo>
                      <a:pt x="648" y="1429"/>
                      <a:pt x="830" y="1487"/>
                      <a:pt x="1043" y="1487"/>
                    </a:cubicBezTo>
                    <a:cubicBezTo>
                      <a:pt x="1293" y="1487"/>
                      <a:pt x="1590" y="1407"/>
                      <a:pt x="1922" y="1252"/>
                    </a:cubicBezTo>
                    <a:lnTo>
                      <a:pt x="1701" y="777"/>
                    </a:lnTo>
                    <a:cubicBezTo>
                      <a:pt x="1435" y="901"/>
                      <a:pt x="1211" y="964"/>
                      <a:pt x="1044" y="964"/>
                    </a:cubicBezTo>
                    <a:cubicBezTo>
                      <a:pt x="949" y="964"/>
                      <a:pt x="872" y="943"/>
                      <a:pt x="817" y="901"/>
                    </a:cubicBezTo>
                    <a:cubicBezTo>
                      <a:pt x="609" y="736"/>
                      <a:pt x="640" y="253"/>
                      <a:pt x="670" y="93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89" name="Google Shape;357;p15"/>
              <p:cNvSpPr/>
              <p:nvPr/>
            </p:nvSpPr>
            <p:spPr>
              <a:xfrm>
                <a:off x="1105203" y="2325275"/>
                <a:ext cx="1989364" cy="3559066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20973" extrusionOk="0">
                    <a:moveTo>
                      <a:pt x="11066" y="0"/>
                    </a:moveTo>
                    <a:lnTo>
                      <a:pt x="2389" y="11430"/>
                    </a:lnTo>
                    <a:cubicBezTo>
                      <a:pt x="1528" y="12561"/>
                      <a:pt x="973" y="13901"/>
                      <a:pt x="773" y="15308"/>
                    </a:cubicBezTo>
                    <a:lnTo>
                      <a:pt x="0" y="20857"/>
                    </a:lnTo>
                    <a:lnTo>
                      <a:pt x="818" y="20972"/>
                    </a:lnTo>
                    <a:lnTo>
                      <a:pt x="1590" y="15425"/>
                    </a:lnTo>
                    <a:cubicBezTo>
                      <a:pt x="1768" y="14155"/>
                      <a:pt x="2268" y="12948"/>
                      <a:pt x="3041" y="11926"/>
                    </a:cubicBezTo>
                    <a:lnTo>
                      <a:pt x="11722" y="498"/>
                    </a:lnTo>
                    <a:lnTo>
                      <a:pt x="110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0" name="Google Shape;358;p15"/>
              <p:cNvSpPr/>
              <p:nvPr/>
            </p:nvSpPr>
            <p:spPr>
              <a:xfrm>
                <a:off x="3791854" y="2301178"/>
                <a:ext cx="863421" cy="1789800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0547" extrusionOk="0">
                    <a:moveTo>
                      <a:pt x="759" y="1"/>
                    </a:moveTo>
                    <a:lnTo>
                      <a:pt x="1" y="320"/>
                    </a:lnTo>
                    <a:lnTo>
                      <a:pt x="4332" y="10546"/>
                    </a:lnTo>
                    <a:lnTo>
                      <a:pt x="5087" y="10227"/>
                    </a:lnTo>
                    <a:lnTo>
                      <a:pt x="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1" name="Google Shape;359;p15"/>
              <p:cNvSpPr/>
              <p:nvPr/>
            </p:nvSpPr>
            <p:spPr>
              <a:xfrm>
                <a:off x="2530323" y="2812646"/>
                <a:ext cx="2338771" cy="1141216"/>
              </a:xfrm>
              <a:custGeom>
                <a:avLst/>
                <a:gdLst/>
                <a:ahLst/>
                <a:cxnLst/>
                <a:rect l="l" t="t" r="r" b="b"/>
                <a:pathLst>
                  <a:path w="13782" h="6725" extrusionOk="0">
                    <a:moveTo>
                      <a:pt x="13453" y="0"/>
                    </a:moveTo>
                    <a:lnTo>
                      <a:pt x="843" y="5464"/>
                    </a:lnTo>
                    <a:lnTo>
                      <a:pt x="843" y="5464"/>
                    </a:lnTo>
                    <a:lnTo>
                      <a:pt x="884" y="2934"/>
                    </a:lnTo>
                    <a:lnTo>
                      <a:pt x="62" y="2921"/>
                    </a:lnTo>
                    <a:lnTo>
                      <a:pt x="1" y="6725"/>
                    </a:lnTo>
                    <a:lnTo>
                      <a:pt x="13781" y="755"/>
                    </a:lnTo>
                    <a:lnTo>
                      <a:pt x="134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2" name="Google Shape;360;p15"/>
              <p:cNvSpPr/>
              <p:nvPr/>
            </p:nvSpPr>
            <p:spPr>
              <a:xfrm>
                <a:off x="3334689" y="2420984"/>
                <a:ext cx="1367083" cy="711881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4195" extrusionOk="0">
                    <a:moveTo>
                      <a:pt x="7724" y="1"/>
                    </a:moveTo>
                    <a:lnTo>
                      <a:pt x="1" y="3445"/>
                    </a:lnTo>
                    <a:lnTo>
                      <a:pt x="333" y="4195"/>
                    </a:lnTo>
                    <a:lnTo>
                      <a:pt x="8056" y="755"/>
                    </a:lnTo>
                    <a:lnTo>
                      <a:pt x="77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3" name="Google Shape;361;p15"/>
              <p:cNvSpPr/>
              <p:nvPr/>
            </p:nvSpPr>
            <p:spPr>
              <a:xfrm>
                <a:off x="4761166" y="-316067"/>
                <a:ext cx="318183" cy="137777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8119" extrusionOk="0">
                    <a:moveTo>
                      <a:pt x="1057" y="1"/>
                    </a:moveTo>
                    <a:lnTo>
                      <a:pt x="0" y="8012"/>
                    </a:lnTo>
                    <a:lnTo>
                      <a:pt x="817" y="8118"/>
                    </a:lnTo>
                    <a:lnTo>
                      <a:pt x="1874" y="107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4" name="Google Shape;362;p15"/>
              <p:cNvSpPr/>
              <p:nvPr/>
            </p:nvSpPr>
            <p:spPr>
              <a:xfrm>
                <a:off x="5424683" y="-240721"/>
                <a:ext cx="254716" cy="1617217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9530" extrusionOk="0">
                    <a:moveTo>
                      <a:pt x="529" y="1"/>
                    </a:moveTo>
                    <a:lnTo>
                      <a:pt x="1" y="9476"/>
                    </a:lnTo>
                    <a:lnTo>
                      <a:pt x="973" y="9529"/>
                    </a:lnTo>
                    <a:lnTo>
                      <a:pt x="1501" y="54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5" name="Google Shape;363;p15"/>
              <p:cNvSpPr/>
              <p:nvPr/>
            </p:nvSpPr>
            <p:spPr>
              <a:xfrm>
                <a:off x="6396371" y="-1208675"/>
                <a:ext cx="576462" cy="2709390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15966" extrusionOk="0">
                    <a:moveTo>
                      <a:pt x="2432" y="1"/>
                    </a:moveTo>
                    <a:lnTo>
                      <a:pt x="0" y="15815"/>
                    </a:lnTo>
                    <a:lnTo>
                      <a:pt x="959" y="15966"/>
                    </a:lnTo>
                    <a:lnTo>
                      <a:pt x="3396" y="152"/>
                    </a:lnTo>
                    <a:lnTo>
                      <a:pt x="2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6" name="Google Shape;364;p15"/>
              <p:cNvSpPr/>
              <p:nvPr/>
            </p:nvSpPr>
            <p:spPr>
              <a:xfrm>
                <a:off x="7054628" y="-1006735"/>
                <a:ext cx="455977" cy="1628417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9596" extrusionOk="0">
                    <a:moveTo>
                      <a:pt x="1732" y="0"/>
                    </a:moveTo>
                    <a:lnTo>
                      <a:pt x="1" y="9419"/>
                    </a:lnTo>
                    <a:lnTo>
                      <a:pt x="955" y="9596"/>
                    </a:lnTo>
                    <a:lnTo>
                      <a:pt x="2686" y="178"/>
                    </a:lnTo>
                    <a:lnTo>
                      <a:pt x="17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7" name="Google Shape;365;p15"/>
              <p:cNvSpPr/>
              <p:nvPr/>
            </p:nvSpPr>
            <p:spPr>
              <a:xfrm>
                <a:off x="7682169" y="-1206979"/>
                <a:ext cx="350256" cy="1364877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8043" extrusionOk="0">
                    <a:moveTo>
                      <a:pt x="1105" y="0"/>
                    </a:moveTo>
                    <a:lnTo>
                      <a:pt x="0" y="7905"/>
                    </a:lnTo>
                    <a:lnTo>
                      <a:pt x="959" y="8042"/>
                    </a:lnTo>
                    <a:lnTo>
                      <a:pt x="2063" y="133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8" name="Google Shape;366;p15"/>
              <p:cNvSpPr/>
              <p:nvPr/>
            </p:nvSpPr>
            <p:spPr>
              <a:xfrm>
                <a:off x="7997467" y="-903559"/>
                <a:ext cx="1758066" cy="948439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5589" extrusionOk="0">
                    <a:moveTo>
                      <a:pt x="9948" y="1"/>
                    </a:moveTo>
                    <a:lnTo>
                      <a:pt x="1" y="4710"/>
                    </a:lnTo>
                    <a:lnTo>
                      <a:pt x="414" y="5589"/>
                    </a:lnTo>
                    <a:lnTo>
                      <a:pt x="10360" y="879"/>
                    </a:lnTo>
                    <a:lnTo>
                      <a:pt x="99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99" name="Google Shape;367;p15"/>
              <p:cNvSpPr/>
              <p:nvPr/>
            </p:nvSpPr>
            <p:spPr>
              <a:xfrm>
                <a:off x="8453953" y="-301812"/>
                <a:ext cx="833215" cy="1392029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203" extrusionOk="0">
                    <a:moveTo>
                      <a:pt x="862" y="1"/>
                    </a:moveTo>
                    <a:lnTo>
                      <a:pt x="0" y="449"/>
                    </a:lnTo>
                    <a:lnTo>
                      <a:pt x="4048" y="8203"/>
                    </a:lnTo>
                    <a:lnTo>
                      <a:pt x="4910" y="7754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0" name="Google Shape;368;p15"/>
              <p:cNvSpPr/>
              <p:nvPr/>
            </p:nvSpPr>
            <p:spPr>
              <a:xfrm>
                <a:off x="8907555" y="18407"/>
                <a:ext cx="971688" cy="590717"/>
              </a:xfrm>
              <a:custGeom>
                <a:avLst/>
                <a:gdLst/>
                <a:ahLst/>
                <a:cxnLst/>
                <a:rect l="l" t="t" r="r" b="b"/>
                <a:pathLst>
                  <a:path w="5726" h="3481" extrusionOk="0">
                    <a:moveTo>
                      <a:pt x="5299" y="0"/>
                    </a:moveTo>
                    <a:lnTo>
                      <a:pt x="0" y="2606"/>
                    </a:lnTo>
                    <a:lnTo>
                      <a:pt x="430" y="3480"/>
                    </a:lnTo>
                    <a:lnTo>
                      <a:pt x="5726" y="875"/>
                    </a:lnTo>
                    <a:lnTo>
                      <a:pt x="5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1" name="Google Shape;369;p15"/>
              <p:cNvSpPr/>
              <p:nvPr/>
            </p:nvSpPr>
            <p:spPr>
              <a:xfrm>
                <a:off x="8626536" y="531233"/>
                <a:ext cx="1169046" cy="647905"/>
              </a:xfrm>
              <a:custGeom>
                <a:avLst/>
                <a:gdLst/>
                <a:ahLst/>
                <a:cxnLst/>
                <a:rect l="l" t="t" r="r" b="b"/>
                <a:pathLst>
                  <a:path w="6889" h="3818" extrusionOk="0">
                    <a:moveTo>
                      <a:pt x="6489" y="0"/>
                    </a:moveTo>
                    <a:lnTo>
                      <a:pt x="1" y="2929"/>
                    </a:lnTo>
                    <a:lnTo>
                      <a:pt x="400" y="3818"/>
                    </a:lnTo>
                    <a:lnTo>
                      <a:pt x="6888" y="889"/>
                    </a:ln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2" name="Google Shape;370;p15"/>
              <p:cNvSpPr/>
              <p:nvPr/>
            </p:nvSpPr>
            <p:spPr>
              <a:xfrm>
                <a:off x="8757542" y="730967"/>
                <a:ext cx="1191616" cy="647057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3813" extrusionOk="0">
                    <a:moveTo>
                      <a:pt x="6632" y="0"/>
                    </a:moveTo>
                    <a:lnTo>
                      <a:pt x="1" y="2924"/>
                    </a:lnTo>
                    <a:lnTo>
                      <a:pt x="391" y="3813"/>
                    </a:lnTo>
                    <a:lnTo>
                      <a:pt x="7022" y="888"/>
                    </a:lnTo>
                    <a:lnTo>
                      <a:pt x="66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3" name="Google Shape;371;p15"/>
              <p:cNvSpPr/>
              <p:nvPr/>
            </p:nvSpPr>
            <p:spPr>
              <a:xfrm>
                <a:off x="4210498" y="195402"/>
                <a:ext cx="727833" cy="638063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3760" extrusionOk="0">
                    <a:moveTo>
                      <a:pt x="2696" y="0"/>
                    </a:moveTo>
                    <a:lnTo>
                      <a:pt x="1" y="3440"/>
                    </a:lnTo>
                    <a:lnTo>
                      <a:pt x="414" y="3759"/>
                    </a:lnTo>
                    <a:lnTo>
                      <a:pt x="2948" y="524"/>
                    </a:lnTo>
                    <a:lnTo>
                      <a:pt x="4288" y="524"/>
                    </a:lnTo>
                    <a:lnTo>
                      <a:pt x="42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4" name="Google Shape;372;p15"/>
              <p:cNvSpPr/>
              <p:nvPr/>
            </p:nvSpPr>
            <p:spPr>
              <a:xfrm>
                <a:off x="3932024" y="19086"/>
                <a:ext cx="627541" cy="495008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2917" extrusionOk="0">
                    <a:moveTo>
                      <a:pt x="470" y="0"/>
                    </a:moveTo>
                    <a:lnTo>
                      <a:pt x="0" y="675"/>
                    </a:lnTo>
                    <a:lnTo>
                      <a:pt x="3227" y="2917"/>
                    </a:lnTo>
                    <a:lnTo>
                      <a:pt x="3698" y="224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5" name="Google Shape;373;p15"/>
              <p:cNvSpPr/>
              <p:nvPr/>
            </p:nvSpPr>
            <p:spPr>
              <a:xfrm>
                <a:off x="3699199" y="-507316"/>
                <a:ext cx="711881" cy="890403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5247" extrusionOk="0">
                    <a:moveTo>
                      <a:pt x="3534" y="1"/>
                    </a:moveTo>
                    <a:lnTo>
                      <a:pt x="0" y="4758"/>
                    </a:lnTo>
                    <a:lnTo>
                      <a:pt x="662" y="5247"/>
                    </a:lnTo>
                    <a:lnTo>
                      <a:pt x="4195" y="488"/>
                    </a:lnTo>
                    <a:lnTo>
                      <a:pt x="35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6" name="Google Shape;374;p15"/>
              <p:cNvSpPr/>
              <p:nvPr/>
            </p:nvSpPr>
            <p:spPr>
              <a:xfrm>
                <a:off x="6242625" y="2612233"/>
                <a:ext cx="3378338" cy="2325195"/>
              </a:xfrm>
              <a:custGeom>
                <a:avLst/>
                <a:gdLst/>
                <a:ahLst/>
                <a:cxnLst/>
                <a:rect l="l" t="t" r="r" b="b"/>
                <a:pathLst>
                  <a:path w="19908" h="13702" extrusionOk="0">
                    <a:moveTo>
                      <a:pt x="458" y="1"/>
                    </a:moveTo>
                    <a:lnTo>
                      <a:pt x="1" y="685"/>
                    </a:lnTo>
                    <a:lnTo>
                      <a:pt x="19449" y="13702"/>
                    </a:lnTo>
                    <a:lnTo>
                      <a:pt x="19907" y="13019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7" name="Google Shape;375;p15"/>
              <p:cNvSpPr/>
              <p:nvPr/>
            </p:nvSpPr>
            <p:spPr>
              <a:xfrm>
                <a:off x="6630554" y="2612233"/>
                <a:ext cx="1032779" cy="1480102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8722" extrusionOk="0">
                    <a:moveTo>
                      <a:pt x="2805" y="1"/>
                    </a:moveTo>
                    <a:lnTo>
                      <a:pt x="2353" y="685"/>
                    </a:lnTo>
                    <a:lnTo>
                      <a:pt x="4865" y="2349"/>
                    </a:lnTo>
                    <a:lnTo>
                      <a:pt x="1" y="8195"/>
                    </a:lnTo>
                    <a:lnTo>
                      <a:pt x="636" y="8722"/>
                    </a:lnTo>
                    <a:lnTo>
                      <a:pt x="6085" y="2171"/>
                    </a:lnTo>
                    <a:lnTo>
                      <a:pt x="2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8" name="Google Shape;376;p15"/>
              <p:cNvSpPr/>
              <p:nvPr/>
            </p:nvSpPr>
            <p:spPr>
              <a:xfrm>
                <a:off x="4970573" y="121583"/>
                <a:ext cx="3400059" cy="2920155"/>
              </a:xfrm>
              <a:custGeom>
                <a:avLst/>
                <a:gdLst/>
                <a:ahLst/>
                <a:cxnLst/>
                <a:rect l="l" t="t" r="r" b="b"/>
                <a:pathLst>
                  <a:path w="20036" h="17208" extrusionOk="0">
                    <a:moveTo>
                      <a:pt x="107" y="0"/>
                    </a:moveTo>
                    <a:lnTo>
                      <a:pt x="1" y="816"/>
                    </a:lnTo>
                    <a:lnTo>
                      <a:pt x="3511" y="1265"/>
                    </a:lnTo>
                    <a:lnTo>
                      <a:pt x="6307" y="1109"/>
                    </a:lnTo>
                    <a:lnTo>
                      <a:pt x="7777" y="1256"/>
                    </a:lnTo>
                    <a:lnTo>
                      <a:pt x="9672" y="2366"/>
                    </a:lnTo>
                    <a:lnTo>
                      <a:pt x="13515" y="3094"/>
                    </a:lnTo>
                    <a:cubicBezTo>
                      <a:pt x="13946" y="3174"/>
                      <a:pt x="14310" y="3458"/>
                      <a:pt x="14488" y="3858"/>
                    </a:cubicBezTo>
                    <a:lnTo>
                      <a:pt x="18935" y="13764"/>
                    </a:lnTo>
                    <a:lnTo>
                      <a:pt x="16693" y="14674"/>
                    </a:lnTo>
                    <a:lnTo>
                      <a:pt x="14949" y="16667"/>
                    </a:lnTo>
                    <a:lnTo>
                      <a:pt x="15566" y="17208"/>
                    </a:lnTo>
                    <a:lnTo>
                      <a:pt x="17186" y="15366"/>
                    </a:lnTo>
                    <a:lnTo>
                      <a:pt x="20035" y="14203"/>
                    </a:lnTo>
                    <a:lnTo>
                      <a:pt x="15238" y="3520"/>
                    </a:lnTo>
                    <a:cubicBezTo>
                      <a:pt x="14949" y="2876"/>
                      <a:pt x="14363" y="2414"/>
                      <a:pt x="13666" y="2286"/>
                    </a:cubicBezTo>
                    <a:lnTo>
                      <a:pt x="9965" y="1584"/>
                    </a:lnTo>
                    <a:lnTo>
                      <a:pt x="8034" y="453"/>
                    </a:lnTo>
                    <a:lnTo>
                      <a:pt x="6325" y="284"/>
                    </a:lnTo>
                    <a:lnTo>
                      <a:pt x="3543" y="444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09" name="Google Shape;377;p15"/>
              <p:cNvSpPr/>
              <p:nvPr/>
            </p:nvSpPr>
            <p:spPr>
              <a:xfrm>
                <a:off x="4868075" y="610312"/>
                <a:ext cx="1097603" cy="313431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1847" extrusionOk="0">
                    <a:moveTo>
                      <a:pt x="134" y="1"/>
                    </a:moveTo>
                    <a:lnTo>
                      <a:pt x="1" y="812"/>
                    </a:lnTo>
                    <a:lnTo>
                      <a:pt x="6339" y="1847"/>
                    </a:lnTo>
                    <a:lnTo>
                      <a:pt x="6468" y="1039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0" name="Google Shape;378;p15"/>
              <p:cNvSpPr/>
              <p:nvPr/>
            </p:nvSpPr>
            <p:spPr>
              <a:xfrm>
                <a:off x="6244152" y="791040"/>
                <a:ext cx="326328" cy="194643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147" extrusionOk="0">
                    <a:moveTo>
                      <a:pt x="0" y="1"/>
                    </a:moveTo>
                    <a:lnTo>
                      <a:pt x="0" y="831"/>
                    </a:lnTo>
                    <a:lnTo>
                      <a:pt x="1923" y="1146"/>
                    </a:lnTo>
                    <a:lnTo>
                      <a:pt x="1923" y="3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1" name="Google Shape;379;p15"/>
              <p:cNvSpPr/>
              <p:nvPr/>
            </p:nvSpPr>
            <p:spPr>
              <a:xfrm>
                <a:off x="6802966" y="1761200"/>
                <a:ext cx="460389" cy="31495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856" extrusionOk="0">
                    <a:moveTo>
                      <a:pt x="2362" y="1"/>
                    </a:moveTo>
                    <a:lnTo>
                      <a:pt x="1" y="1114"/>
                    </a:lnTo>
                    <a:lnTo>
                      <a:pt x="347" y="1855"/>
                    </a:lnTo>
                    <a:lnTo>
                      <a:pt x="2713" y="747"/>
                    </a:lnTo>
                    <a:lnTo>
                      <a:pt x="23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2" name="Google Shape;380;p15"/>
              <p:cNvSpPr/>
              <p:nvPr/>
            </p:nvSpPr>
            <p:spPr>
              <a:xfrm>
                <a:off x="7004906" y="1684497"/>
                <a:ext cx="1740757" cy="860875"/>
              </a:xfrm>
              <a:custGeom>
                <a:avLst/>
                <a:gdLst/>
                <a:ahLst/>
                <a:cxnLst/>
                <a:rect l="l" t="t" r="r" b="b"/>
                <a:pathLst>
                  <a:path w="10258" h="5073" extrusionOk="0">
                    <a:moveTo>
                      <a:pt x="9930" y="0"/>
                    </a:moveTo>
                    <a:lnTo>
                      <a:pt x="1" y="4319"/>
                    </a:lnTo>
                    <a:lnTo>
                      <a:pt x="329" y="5073"/>
                    </a:lnTo>
                    <a:lnTo>
                      <a:pt x="10258" y="750"/>
                    </a:lnTo>
                    <a:lnTo>
                      <a:pt x="99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3" name="Google Shape;381;p15"/>
              <p:cNvSpPr/>
              <p:nvPr/>
            </p:nvSpPr>
            <p:spPr>
              <a:xfrm>
                <a:off x="7624133" y="791040"/>
                <a:ext cx="616172" cy="376728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2220" extrusionOk="0">
                    <a:moveTo>
                      <a:pt x="3298" y="1"/>
                    </a:moveTo>
                    <a:lnTo>
                      <a:pt x="0" y="1470"/>
                    </a:lnTo>
                    <a:lnTo>
                      <a:pt x="332" y="2220"/>
                    </a:lnTo>
                    <a:lnTo>
                      <a:pt x="3630" y="755"/>
                    </a:lnTo>
                    <a:lnTo>
                      <a:pt x="32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4" name="Google Shape;382;p15"/>
              <p:cNvSpPr/>
              <p:nvPr/>
            </p:nvSpPr>
            <p:spPr>
              <a:xfrm>
                <a:off x="7431186" y="356614"/>
                <a:ext cx="595299" cy="385722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2273" extrusionOk="0">
                    <a:moveTo>
                      <a:pt x="3147" y="0"/>
                    </a:moveTo>
                    <a:lnTo>
                      <a:pt x="0" y="1531"/>
                    </a:lnTo>
                    <a:lnTo>
                      <a:pt x="361" y="2272"/>
                    </a:lnTo>
                    <a:lnTo>
                      <a:pt x="3507" y="736"/>
                    </a:lnTo>
                    <a:lnTo>
                      <a:pt x="31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5" name="Google Shape;383;p15"/>
              <p:cNvSpPr/>
              <p:nvPr/>
            </p:nvSpPr>
            <p:spPr>
              <a:xfrm>
                <a:off x="3611126" y="-920869"/>
                <a:ext cx="5804842" cy="4021322"/>
              </a:xfrm>
              <a:custGeom>
                <a:avLst/>
                <a:gdLst/>
                <a:ahLst/>
                <a:cxnLst/>
                <a:rect l="l" t="t" r="r" b="b"/>
                <a:pathLst>
                  <a:path w="34207" h="23697" extrusionOk="0">
                    <a:moveTo>
                      <a:pt x="422" y="0"/>
                    </a:moveTo>
                    <a:lnTo>
                      <a:pt x="0" y="701"/>
                    </a:lnTo>
                    <a:lnTo>
                      <a:pt x="2752" y="2358"/>
                    </a:lnTo>
                    <a:cubicBezTo>
                      <a:pt x="3995" y="3108"/>
                      <a:pt x="5353" y="3591"/>
                      <a:pt x="6791" y="3796"/>
                    </a:cubicBezTo>
                    <a:lnTo>
                      <a:pt x="14607" y="4918"/>
                    </a:lnTo>
                    <a:lnTo>
                      <a:pt x="22552" y="6027"/>
                    </a:lnTo>
                    <a:cubicBezTo>
                      <a:pt x="23994" y="6232"/>
                      <a:pt x="25246" y="7129"/>
                      <a:pt x="25894" y="8438"/>
                    </a:cubicBezTo>
                    <a:lnTo>
                      <a:pt x="33470" y="23697"/>
                    </a:lnTo>
                    <a:lnTo>
                      <a:pt x="34206" y="23328"/>
                    </a:lnTo>
                    <a:lnTo>
                      <a:pt x="26631" y="8069"/>
                    </a:lnTo>
                    <a:cubicBezTo>
                      <a:pt x="25858" y="6520"/>
                      <a:pt x="24376" y="5455"/>
                      <a:pt x="22663" y="5216"/>
                    </a:cubicBezTo>
                    <a:lnTo>
                      <a:pt x="14723" y="4101"/>
                    </a:lnTo>
                    <a:lnTo>
                      <a:pt x="6906" y="2983"/>
                    </a:lnTo>
                    <a:cubicBezTo>
                      <a:pt x="5579" y="2792"/>
                      <a:pt x="4327" y="2344"/>
                      <a:pt x="3178" y="1656"/>
                    </a:cubicBezTo>
                    <a:lnTo>
                      <a:pt x="4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6" name="Google Shape;384;p15"/>
              <p:cNvSpPr/>
              <p:nvPr/>
            </p:nvSpPr>
            <p:spPr>
              <a:xfrm>
                <a:off x="3794739" y="-1130954"/>
                <a:ext cx="5805691" cy="4021322"/>
              </a:xfrm>
              <a:custGeom>
                <a:avLst/>
                <a:gdLst/>
                <a:ahLst/>
                <a:cxnLst/>
                <a:rect l="l" t="t" r="r" b="b"/>
                <a:pathLst>
                  <a:path w="34212" h="23697" extrusionOk="0">
                    <a:moveTo>
                      <a:pt x="427" y="1"/>
                    </a:moveTo>
                    <a:lnTo>
                      <a:pt x="1" y="706"/>
                    </a:lnTo>
                    <a:lnTo>
                      <a:pt x="2757" y="2361"/>
                    </a:lnTo>
                    <a:cubicBezTo>
                      <a:pt x="4001" y="3107"/>
                      <a:pt x="5359" y="3590"/>
                      <a:pt x="6797" y="3795"/>
                    </a:cubicBezTo>
                    <a:lnTo>
                      <a:pt x="14608" y="4918"/>
                    </a:lnTo>
                    <a:lnTo>
                      <a:pt x="22552" y="6028"/>
                    </a:lnTo>
                    <a:cubicBezTo>
                      <a:pt x="24000" y="6232"/>
                      <a:pt x="25246" y="7132"/>
                      <a:pt x="25895" y="8437"/>
                    </a:cubicBezTo>
                    <a:lnTo>
                      <a:pt x="33475" y="23696"/>
                    </a:lnTo>
                    <a:lnTo>
                      <a:pt x="34212" y="23329"/>
                    </a:lnTo>
                    <a:lnTo>
                      <a:pt x="26631" y="8070"/>
                    </a:lnTo>
                    <a:cubicBezTo>
                      <a:pt x="25864" y="6520"/>
                      <a:pt x="24381" y="5454"/>
                      <a:pt x="22668" y="5215"/>
                    </a:cubicBezTo>
                    <a:lnTo>
                      <a:pt x="14723" y="4106"/>
                    </a:lnTo>
                    <a:lnTo>
                      <a:pt x="6912" y="2983"/>
                    </a:lnTo>
                    <a:cubicBezTo>
                      <a:pt x="5585" y="2791"/>
                      <a:pt x="4329" y="2344"/>
                      <a:pt x="3179" y="1656"/>
                    </a:cubicBezTo>
                    <a:lnTo>
                      <a:pt x="4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7" name="Google Shape;385;p15"/>
              <p:cNvSpPr/>
              <p:nvPr/>
            </p:nvSpPr>
            <p:spPr>
              <a:xfrm>
                <a:off x="8068401" y="2854052"/>
                <a:ext cx="1255083" cy="1497580"/>
              </a:xfrm>
              <a:custGeom>
                <a:avLst/>
                <a:gdLst/>
                <a:ahLst/>
                <a:cxnLst/>
                <a:rect l="l" t="t" r="r" b="b"/>
                <a:pathLst>
                  <a:path w="7396" h="8825" extrusionOk="0">
                    <a:moveTo>
                      <a:pt x="6752" y="0"/>
                    </a:moveTo>
                    <a:lnTo>
                      <a:pt x="1279" y="6770"/>
                    </a:lnTo>
                    <a:lnTo>
                      <a:pt x="0" y="8296"/>
                    </a:lnTo>
                    <a:lnTo>
                      <a:pt x="631" y="8824"/>
                    </a:lnTo>
                    <a:lnTo>
                      <a:pt x="1913" y="7293"/>
                    </a:lnTo>
                    <a:lnTo>
                      <a:pt x="7395" y="520"/>
                    </a:lnTo>
                    <a:lnTo>
                      <a:pt x="67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8" name="Google Shape;386;p15"/>
              <p:cNvSpPr/>
              <p:nvPr/>
            </p:nvSpPr>
            <p:spPr>
              <a:xfrm>
                <a:off x="2386419" y="-820747"/>
                <a:ext cx="457335" cy="130327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7680" extrusionOk="0">
                    <a:moveTo>
                      <a:pt x="2490" y="0"/>
                    </a:moveTo>
                    <a:lnTo>
                      <a:pt x="1971" y="37"/>
                    </a:lnTo>
                    <a:lnTo>
                      <a:pt x="2158" y="2766"/>
                    </a:lnTo>
                    <a:lnTo>
                      <a:pt x="1" y="6046"/>
                    </a:lnTo>
                    <a:lnTo>
                      <a:pt x="1500" y="6929"/>
                    </a:lnTo>
                    <a:lnTo>
                      <a:pt x="1185" y="7377"/>
                    </a:lnTo>
                    <a:lnTo>
                      <a:pt x="1611" y="7680"/>
                    </a:lnTo>
                    <a:lnTo>
                      <a:pt x="2255" y="6769"/>
                    </a:lnTo>
                    <a:lnTo>
                      <a:pt x="742" y="5873"/>
                    </a:lnTo>
                    <a:lnTo>
                      <a:pt x="2695" y="290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19" name="Google Shape;387;p15"/>
              <p:cNvSpPr/>
              <p:nvPr/>
            </p:nvSpPr>
            <p:spPr>
              <a:xfrm>
                <a:off x="392813" y="-991802"/>
                <a:ext cx="2078116" cy="231637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3650" extrusionOk="0">
                    <a:moveTo>
                      <a:pt x="6338" y="1"/>
                    </a:moveTo>
                    <a:lnTo>
                      <a:pt x="1238" y="6539"/>
                    </a:lnTo>
                    <a:cubicBezTo>
                      <a:pt x="288" y="7756"/>
                      <a:pt x="1" y="9362"/>
                      <a:pt x="475" y="10831"/>
                    </a:cubicBezTo>
                    <a:lnTo>
                      <a:pt x="839" y="11958"/>
                    </a:lnTo>
                    <a:cubicBezTo>
                      <a:pt x="1052" y="12619"/>
                      <a:pt x="1669" y="13068"/>
                      <a:pt x="2365" y="13068"/>
                    </a:cubicBezTo>
                    <a:lnTo>
                      <a:pt x="4070" y="13068"/>
                    </a:lnTo>
                    <a:cubicBezTo>
                      <a:pt x="4514" y="13068"/>
                      <a:pt x="4954" y="13139"/>
                      <a:pt x="5374" y="13285"/>
                    </a:cubicBezTo>
                    <a:lnTo>
                      <a:pt x="6200" y="13569"/>
                    </a:lnTo>
                    <a:cubicBezTo>
                      <a:pt x="6360" y="13623"/>
                      <a:pt x="6525" y="13649"/>
                      <a:pt x="6689" y="13649"/>
                    </a:cubicBezTo>
                    <a:cubicBezTo>
                      <a:pt x="6946" y="13649"/>
                      <a:pt x="7199" y="13588"/>
                      <a:pt x="7425" y="13459"/>
                    </a:cubicBezTo>
                    <a:cubicBezTo>
                      <a:pt x="7798" y="13250"/>
                      <a:pt x="8069" y="12890"/>
                      <a:pt x="8158" y="12473"/>
                    </a:cubicBezTo>
                    <a:lnTo>
                      <a:pt x="8233" y="12149"/>
                    </a:lnTo>
                    <a:cubicBezTo>
                      <a:pt x="8437" y="11212"/>
                      <a:pt x="8877" y="10325"/>
                      <a:pt x="9494" y="9593"/>
                    </a:cubicBezTo>
                    <a:lnTo>
                      <a:pt x="10909" y="7910"/>
                    </a:lnTo>
                    <a:lnTo>
                      <a:pt x="10776" y="7542"/>
                    </a:lnTo>
                    <a:cubicBezTo>
                      <a:pt x="10688" y="7293"/>
                      <a:pt x="10803" y="7018"/>
                      <a:pt x="11042" y="6908"/>
                    </a:cubicBezTo>
                    <a:cubicBezTo>
                      <a:pt x="11110" y="6875"/>
                      <a:pt x="11182" y="6859"/>
                      <a:pt x="11255" y="6859"/>
                    </a:cubicBezTo>
                    <a:cubicBezTo>
                      <a:pt x="11341" y="6859"/>
                      <a:pt x="11427" y="6881"/>
                      <a:pt x="11505" y="6925"/>
                    </a:cubicBezTo>
                    <a:lnTo>
                      <a:pt x="11993" y="7196"/>
                    </a:lnTo>
                    <a:lnTo>
                      <a:pt x="12245" y="6738"/>
                    </a:lnTo>
                    <a:lnTo>
                      <a:pt x="11757" y="6468"/>
                    </a:lnTo>
                    <a:cubicBezTo>
                      <a:pt x="11602" y="6380"/>
                      <a:pt x="11430" y="6336"/>
                      <a:pt x="11257" y="6336"/>
                    </a:cubicBezTo>
                    <a:cubicBezTo>
                      <a:pt x="11108" y="6336"/>
                      <a:pt x="10959" y="6369"/>
                      <a:pt x="10821" y="6433"/>
                    </a:cubicBezTo>
                    <a:cubicBezTo>
                      <a:pt x="10333" y="6658"/>
                      <a:pt x="10102" y="7213"/>
                      <a:pt x="10284" y="7719"/>
                    </a:cubicBezTo>
                    <a:lnTo>
                      <a:pt x="10315" y="7803"/>
                    </a:lnTo>
                    <a:lnTo>
                      <a:pt x="9094" y="9255"/>
                    </a:lnTo>
                    <a:cubicBezTo>
                      <a:pt x="8420" y="10054"/>
                      <a:pt x="7945" y="11017"/>
                      <a:pt x="7718" y="12033"/>
                    </a:cubicBezTo>
                    <a:lnTo>
                      <a:pt x="7648" y="12357"/>
                    </a:lnTo>
                    <a:cubicBezTo>
                      <a:pt x="7590" y="12633"/>
                      <a:pt x="7412" y="12869"/>
                      <a:pt x="7168" y="13002"/>
                    </a:cubicBezTo>
                    <a:cubicBezTo>
                      <a:pt x="7019" y="13086"/>
                      <a:pt x="6853" y="13128"/>
                      <a:pt x="6686" y="13128"/>
                    </a:cubicBezTo>
                    <a:cubicBezTo>
                      <a:pt x="6580" y="13128"/>
                      <a:pt x="6473" y="13111"/>
                      <a:pt x="6369" y="13076"/>
                    </a:cubicBezTo>
                    <a:lnTo>
                      <a:pt x="5544" y="12793"/>
                    </a:lnTo>
                    <a:cubicBezTo>
                      <a:pt x="5069" y="12629"/>
                      <a:pt x="4571" y="12544"/>
                      <a:pt x="4070" y="12544"/>
                    </a:cubicBezTo>
                    <a:lnTo>
                      <a:pt x="2365" y="12544"/>
                    </a:lnTo>
                    <a:cubicBezTo>
                      <a:pt x="1896" y="12544"/>
                      <a:pt x="1482" y="12242"/>
                      <a:pt x="1336" y="11794"/>
                    </a:cubicBezTo>
                    <a:lnTo>
                      <a:pt x="976" y="10671"/>
                    </a:lnTo>
                    <a:cubicBezTo>
                      <a:pt x="554" y="9366"/>
                      <a:pt x="808" y="7942"/>
                      <a:pt x="1652" y="6863"/>
                    </a:cubicBezTo>
                    <a:lnTo>
                      <a:pt x="6751" y="320"/>
                    </a:lnTo>
                    <a:lnTo>
                      <a:pt x="63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0" name="Google Shape;388;p15"/>
              <p:cNvSpPr/>
              <p:nvPr/>
            </p:nvSpPr>
            <p:spPr>
              <a:xfrm>
                <a:off x="476983" y="-221206"/>
                <a:ext cx="1200101" cy="970330"/>
              </a:xfrm>
              <a:custGeom>
                <a:avLst/>
                <a:gdLst/>
                <a:ahLst/>
                <a:cxnLst/>
                <a:rect l="l" t="t" r="r" b="b"/>
                <a:pathLst>
                  <a:path w="7072" h="5718" extrusionOk="0">
                    <a:moveTo>
                      <a:pt x="4857" y="1"/>
                    </a:moveTo>
                    <a:lnTo>
                      <a:pt x="2096" y="3715"/>
                    </a:lnTo>
                    <a:cubicBezTo>
                      <a:pt x="1599" y="4390"/>
                      <a:pt x="836" y="4821"/>
                      <a:pt x="1" y="4896"/>
                    </a:cubicBezTo>
                    <a:lnTo>
                      <a:pt x="77" y="5718"/>
                    </a:lnTo>
                    <a:cubicBezTo>
                      <a:pt x="1142" y="5615"/>
                      <a:pt x="2119" y="5065"/>
                      <a:pt x="2758" y="4208"/>
                    </a:cubicBezTo>
                    <a:lnTo>
                      <a:pt x="5061" y="1105"/>
                    </a:lnTo>
                    <a:lnTo>
                      <a:pt x="6632" y="2100"/>
                    </a:lnTo>
                    <a:lnTo>
                      <a:pt x="7072" y="1408"/>
                    </a:lnTo>
                    <a:lnTo>
                      <a:pt x="48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1" name="Google Shape;389;p15"/>
              <p:cNvSpPr/>
              <p:nvPr/>
            </p:nvSpPr>
            <p:spPr>
              <a:xfrm>
                <a:off x="-648960" y="-862153"/>
                <a:ext cx="1255083" cy="1486211"/>
              </a:xfrm>
              <a:custGeom>
                <a:avLst/>
                <a:gdLst/>
                <a:ahLst/>
                <a:cxnLst/>
                <a:rect l="l" t="t" r="r" b="b"/>
                <a:pathLst>
                  <a:path w="7396" h="8758" extrusionOk="0">
                    <a:moveTo>
                      <a:pt x="6761" y="1"/>
                    </a:moveTo>
                    <a:lnTo>
                      <a:pt x="1" y="8234"/>
                    </a:lnTo>
                    <a:lnTo>
                      <a:pt x="636" y="8758"/>
                    </a:lnTo>
                    <a:lnTo>
                      <a:pt x="7395" y="525"/>
                    </a:lnTo>
                    <a:lnTo>
                      <a:pt x="6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2" name="Google Shape;390;p15"/>
              <p:cNvSpPr/>
              <p:nvPr/>
            </p:nvSpPr>
            <p:spPr>
              <a:xfrm>
                <a:off x="-483166" y="335402"/>
                <a:ext cx="1011736" cy="578668"/>
              </a:xfrm>
              <a:custGeom>
                <a:avLst/>
                <a:gdLst/>
                <a:ahLst/>
                <a:cxnLst/>
                <a:rect l="l" t="t" r="r" b="b"/>
                <a:pathLst>
                  <a:path w="5962" h="3410" extrusionOk="0">
                    <a:moveTo>
                      <a:pt x="515" y="1"/>
                    </a:moveTo>
                    <a:lnTo>
                      <a:pt x="1" y="644"/>
                    </a:lnTo>
                    <a:lnTo>
                      <a:pt x="2166" y="2375"/>
                    </a:lnTo>
                    <a:cubicBezTo>
                      <a:pt x="3010" y="3050"/>
                      <a:pt x="4057" y="3409"/>
                      <a:pt x="5122" y="3409"/>
                    </a:cubicBezTo>
                    <a:cubicBezTo>
                      <a:pt x="5402" y="3409"/>
                      <a:pt x="5681" y="3387"/>
                      <a:pt x="5961" y="3334"/>
                    </a:cubicBezTo>
                    <a:lnTo>
                      <a:pt x="5814" y="2526"/>
                    </a:lnTo>
                    <a:cubicBezTo>
                      <a:pt x="5584" y="2568"/>
                      <a:pt x="5352" y="2588"/>
                      <a:pt x="5121" y="2588"/>
                    </a:cubicBezTo>
                    <a:cubicBezTo>
                      <a:pt x="4240" y="2588"/>
                      <a:pt x="3376" y="2291"/>
                      <a:pt x="2676" y="1732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3" name="Google Shape;391;p15"/>
              <p:cNvSpPr/>
              <p:nvPr/>
            </p:nvSpPr>
            <p:spPr>
              <a:xfrm>
                <a:off x="1629399" y="1168447"/>
                <a:ext cx="1897557" cy="2285316"/>
              </a:xfrm>
              <a:custGeom>
                <a:avLst/>
                <a:gdLst/>
                <a:ahLst/>
                <a:cxnLst/>
                <a:rect l="l" t="t" r="r" b="b"/>
                <a:pathLst>
                  <a:path w="11182" h="13467" extrusionOk="0">
                    <a:moveTo>
                      <a:pt x="463" y="0"/>
                    </a:moveTo>
                    <a:lnTo>
                      <a:pt x="1" y="684"/>
                    </a:lnTo>
                    <a:lnTo>
                      <a:pt x="3334" y="2921"/>
                    </a:lnTo>
                    <a:lnTo>
                      <a:pt x="3534" y="7861"/>
                    </a:lnTo>
                    <a:lnTo>
                      <a:pt x="2131" y="9525"/>
                    </a:lnTo>
                    <a:lnTo>
                      <a:pt x="1940" y="10418"/>
                    </a:lnTo>
                    <a:lnTo>
                      <a:pt x="5394" y="12854"/>
                    </a:lnTo>
                    <a:cubicBezTo>
                      <a:pt x="5984" y="13271"/>
                      <a:pt x="6662" y="13466"/>
                      <a:pt x="7342" y="13466"/>
                    </a:cubicBezTo>
                    <a:cubicBezTo>
                      <a:pt x="8393" y="13466"/>
                      <a:pt x="9432" y="12983"/>
                      <a:pt x="10093" y="12073"/>
                    </a:cubicBezTo>
                    <a:cubicBezTo>
                      <a:pt x="11181" y="10572"/>
                      <a:pt x="10880" y="8513"/>
                      <a:pt x="9411" y="7390"/>
                    </a:cubicBezTo>
                    <a:lnTo>
                      <a:pt x="8895" y="6995"/>
                    </a:lnTo>
                    <a:lnTo>
                      <a:pt x="8393" y="7648"/>
                    </a:lnTo>
                    <a:lnTo>
                      <a:pt x="8909" y="8042"/>
                    </a:lnTo>
                    <a:cubicBezTo>
                      <a:pt x="10023" y="8895"/>
                      <a:pt x="10253" y="10453"/>
                      <a:pt x="9428" y="11590"/>
                    </a:cubicBezTo>
                    <a:cubicBezTo>
                      <a:pt x="8927" y="12280"/>
                      <a:pt x="8139" y="12648"/>
                      <a:pt x="7341" y="12648"/>
                    </a:cubicBezTo>
                    <a:cubicBezTo>
                      <a:pt x="6830" y="12648"/>
                      <a:pt x="6315" y="12497"/>
                      <a:pt x="5869" y="12184"/>
                    </a:cubicBezTo>
                    <a:lnTo>
                      <a:pt x="2854" y="10058"/>
                    </a:lnTo>
                    <a:lnTo>
                      <a:pt x="2890" y="9898"/>
                    </a:lnTo>
                    <a:lnTo>
                      <a:pt x="4368" y="8149"/>
                    </a:lnTo>
                    <a:lnTo>
                      <a:pt x="4138" y="2468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4" name="Google Shape;392;p15"/>
              <p:cNvSpPr/>
              <p:nvPr/>
            </p:nvSpPr>
            <p:spPr>
              <a:xfrm>
                <a:off x="143358" y="1682121"/>
                <a:ext cx="1892976" cy="1294113"/>
              </a:xfrm>
              <a:custGeom>
                <a:avLst/>
                <a:gdLst/>
                <a:ahLst/>
                <a:cxnLst/>
                <a:rect l="l" t="t" r="r" b="b"/>
                <a:pathLst>
                  <a:path w="11155" h="7626" extrusionOk="0">
                    <a:moveTo>
                      <a:pt x="383" y="0"/>
                    </a:moveTo>
                    <a:lnTo>
                      <a:pt x="1" y="728"/>
                    </a:lnTo>
                    <a:lnTo>
                      <a:pt x="1018" y="1266"/>
                    </a:lnTo>
                    <a:cubicBezTo>
                      <a:pt x="1661" y="1602"/>
                      <a:pt x="2061" y="2268"/>
                      <a:pt x="2061" y="2997"/>
                    </a:cubicBezTo>
                    <a:lnTo>
                      <a:pt x="2061" y="4954"/>
                    </a:lnTo>
                    <a:lnTo>
                      <a:pt x="3605" y="5269"/>
                    </a:lnTo>
                    <a:lnTo>
                      <a:pt x="7893" y="7625"/>
                    </a:lnTo>
                    <a:lnTo>
                      <a:pt x="11154" y="7625"/>
                    </a:lnTo>
                    <a:lnTo>
                      <a:pt x="11154" y="6800"/>
                    </a:lnTo>
                    <a:lnTo>
                      <a:pt x="8106" y="6800"/>
                    </a:lnTo>
                    <a:lnTo>
                      <a:pt x="3889" y="4492"/>
                    </a:lnTo>
                    <a:lnTo>
                      <a:pt x="2886" y="4284"/>
                    </a:lnTo>
                    <a:lnTo>
                      <a:pt x="2886" y="2997"/>
                    </a:lnTo>
                    <a:cubicBezTo>
                      <a:pt x="2886" y="1962"/>
                      <a:pt x="2317" y="1017"/>
                      <a:pt x="1399" y="537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5" name="Google Shape;393;p15"/>
              <p:cNvSpPr/>
              <p:nvPr/>
            </p:nvSpPr>
            <p:spPr>
              <a:xfrm>
                <a:off x="-487747" y="1088010"/>
                <a:ext cx="1194670" cy="1089119"/>
              </a:xfrm>
              <a:custGeom>
                <a:avLst/>
                <a:gdLst/>
                <a:ahLst/>
                <a:cxnLst/>
                <a:rect l="l" t="t" r="r" b="b"/>
                <a:pathLst>
                  <a:path w="7040" h="6418" extrusionOk="0">
                    <a:moveTo>
                      <a:pt x="6405" y="0"/>
                    </a:moveTo>
                    <a:cubicBezTo>
                      <a:pt x="6294" y="133"/>
                      <a:pt x="3760" y="3262"/>
                      <a:pt x="3147" y="4767"/>
                    </a:cubicBezTo>
                    <a:cubicBezTo>
                      <a:pt x="2905" y="5348"/>
                      <a:pt x="2304" y="5594"/>
                      <a:pt x="1760" y="5594"/>
                    </a:cubicBezTo>
                    <a:cubicBezTo>
                      <a:pt x="1705" y="5594"/>
                      <a:pt x="1652" y="5592"/>
                      <a:pt x="1599" y="5587"/>
                    </a:cubicBezTo>
                    <a:cubicBezTo>
                      <a:pt x="1181" y="5548"/>
                      <a:pt x="853" y="5361"/>
                      <a:pt x="804" y="5126"/>
                    </a:cubicBezTo>
                    <a:lnTo>
                      <a:pt x="1" y="5294"/>
                    </a:lnTo>
                    <a:cubicBezTo>
                      <a:pt x="124" y="5898"/>
                      <a:pt x="724" y="6333"/>
                      <a:pt x="1527" y="6404"/>
                    </a:cubicBezTo>
                    <a:cubicBezTo>
                      <a:pt x="1603" y="6413"/>
                      <a:pt x="1679" y="6418"/>
                      <a:pt x="1758" y="6418"/>
                    </a:cubicBezTo>
                    <a:cubicBezTo>
                      <a:pt x="2588" y="6418"/>
                      <a:pt x="3520" y="6018"/>
                      <a:pt x="3906" y="5077"/>
                    </a:cubicBezTo>
                    <a:cubicBezTo>
                      <a:pt x="4479" y="3688"/>
                      <a:pt x="7017" y="550"/>
                      <a:pt x="7040" y="519"/>
                    </a:cubicBezTo>
                    <a:lnTo>
                      <a:pt x="64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6" name="Google Shape;394;p15"/>
              <p:cNvSpPr/>
              <p:nvPr/>
            </p:nvSpPr>
            <p:spPr>
              <a:xfrm>
                <a:off x="600692" y="3407266"/>
                <a:ext cx="1593799" cy="932148"/>
              </a:xfrm>
              <a:custGeom>
                <a:avLst/>
                <a:gdLst/>
                <a:ahLst/>
                <a:cxnLst/>
                <a:rect l="l" t="t" r="r" b="b"/>
                <a:pathLst>
                  <a:path w="9392" h="5493" extrusionOk="0">
                    <a:moveTo>
                      <a:pt x="7974" y="0"/>
                    </a:moveTo>
                    <a:cubicBezTo>
                      <a:pt x="7563" y="0"/>
                      <a:pt x="7095" y="67"/>
                      <a:pt x="6613" y="269"/>
                    </a:cubicBezTo>
                    <a:cubicBezTo>
                      <a:pt x="6187" y="447"/>
                      <a:pt x="5446" y="486"/>
                      <a:pt x="4727" y="522"/>
                    </a:cubicBezTo>
                    <a:cubicBezTo>
                      <a:pt x="3351" y="597"/>
                      <a:pt x="1931" y="677"/>
                      <a:pt x="1390" y="1623"/>
                    </a:cubicBezTo>
                    <a:lnTo>
                      <a:pt x="1310" y="1769"/>
                    </a:lnTo>
                    <a:cubicBezTo>
                      <a:pt x="634" y="2945"/>
                      <a:pt x="0" y="4059"/>
                      <a:pt x="976" y="5493"/>
                    </a:cubicBezTo>
                    <a:lnTo>
                      <a:pt x="1656" y="5032"/>
                    </a:lnTo>
                    <a:cubicBezTo>
                      <a:pt x="999" y="4063"/>
                      <a:pt x="1314" y="3424"/>
                      <a:pt x="2024" y="2178"/>
                    </a:cubicBezTo>
                    <a:lnTo>
                      <a:pt x="2109" y="2031"/>
                    </a:lnTo>
                    <a:cubicBezTo>
                      <a:pt x="2424" y="1472"/>
                      <a:pt x="3670" y="1406"/>
                      <a:pt x="4772" y="1343"/>
                    </a:cubicBezTo>
                    <a:cubicBezTo>
                      <a:pt x="5597" y="1299"/>
                      <a:pt x="6374" y="1259"/>
                      <a:pt x="6929" y="1028"/>
                    </a:cubicBezTo>
                    <a:cubicBezTo>
                      <a:pt x="7293" y="874"/>
                      <a:pt x="7653" y="822"/>
                      <a:pt x="7969" y="822"/>
                    </a:cubicBezTo>
                    <a:cubicBezTo>
                      <a:pt x="8592" y="822"/>
                      <a:pt x="9048" y="1020"/>
                      <a:pt x="9055" y="1023"/>
                    </a:cubicBezTo>
                    <a:lnTo>
                      <a:pt x="9391" y="273"/>
                    </a:lnTo>
                    <a:cubicBezTo>
                      <a:pt x="9356" y="256"/>
                      <a:pt x="8775" y="0"/>
                      <a:pt x="79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7" name="Google Shape;395;p15"/>
              <p:cNvSpPr/>
              <p:nvPr/>
            </p:nvSpPr>
            <p:spPr>
              <a:xfrm>
                <a:off x="832669" y="3696091"/>
                <a:ext cx="462426" cy="556099"/>
              </a:xfrm>
              <a:custGeom>
                <a:avLst/>
                <a:gdLst/>
                <a:ahLst/>
                <a:cxnLst/>
                <a:rect l="l" t="t" r="r" b="b"/>
                <a:pathLst>
                  <a:path w="2725" h="3277" extrusionOk="0">
                    <a:moveTo>
                      <a:pt x="564" y="1"/>
                    </a:moveTo>
                    <a:lnTo>
                      <a:pt x="0" y="600"/>
                    </a:lnTo>
                    <a:lnTo>
                      <a:pt x="1150" y="1679"/>
                    </a:lnTo>
                    <a:cubicBezTo>
                      <a:pt x="1473" y="1984"/>
                      <a:pt x="1704" y="2375"/>
                      <a:pt x="1811" y="2810"/>
                    </a:cubicBezTo>
                    <a:lnTo>
                      <a:pt x="1930" y="3276"/>
                    </a:lnTo>
                    <a:lnTo>
                      <a:pt x="2725" y="3076"/>
                    </a:lnTo>
                    <a:lnTo>
                      <a:pt x="2610" y="2611"/>
                    </a:lnTo>
                    <a:cubicBezTo>
                      <a:pt x="2463" y="2021"/>
                      <a:pt x="2153" y="1492"/>
                      <a:pt x="1709" y="1079"/>
                    </a:cubicBez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8" name="Google Shape;396;p15"/>
              <p:cNvSpPr/>
              <p:nvPr/>
            </p:nvSpPr>
            <p:spPr>
              <a:xfrm>
                <a:off x="625468" y="2730513"/>
                <a:ext cx="692366" cy="986791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5815" extrusionOk="0">
                    <a:moveTo>
                      <a:pt x="3467" y="1"/>
                    </a:moveTo>
                    <a:lnTo>
                      <a:pt x="2268" y="1346"/>
                    </a:lnTo>
                    <a:lnTo>
                      <a:pt x="0" y="2828"/>
                    </a:lnTo>
                    <a:lnTo>
                      <a:pt x="1346" y="5814"/>
                    </a:lnTo>
                    <a:lnTo>
                      <a:pt x="2096" y="5478"/>
                    </a:lnTo>
                    <a:lnTo>
                      <a:pt x="1039" y="3134"/>
                    </a:lnTo>
                    <a:lnTo>
                      <a:pt x="2810" y="1971"/>
                    </a:lnTo>
                    <a:lnTo>
                      <a:pt x="4079" y="547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29" name="Google Shape;397;p15"/>
              <p:cNvSpPr/>
              <p:nvPr/>
            </p:nvSpPr>
            <p:spPr>
              <a:xfrm>
                <a:off x="-224886" y="3001519"/>
                <a:ext cx="975591" cy="566620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3339" extrusionOk="0">
                    <a:moveTo>
                      <a:pt x="3711" y="1"/>
                    </a:moveTo>
                    <a:cubicBezTo>
                      <a:pt x="3349" y="1"/>
                      <a:pt x="2993" y="160"/>
                      <a:pt x="2752" y="458"/>
                    </a:cubicBezTo>
                    <a:lnTo>
                      <a:pt x="1097" y="2518"/>
                    </a:lnTo>
                    <a:lnTo>
                      <a:pt x="1" y="2518"/>
                    </a:lnTo>
                    <a:lnTo>
                      <a:pt x="1" y="3339"/>
                    </a:lnTo>
                    <a:lnTo>
                      <a:pt x="1492" y="3339"/>
                    </a:lnTo>
                    <a:lnTo>
                      <a:pt x="3391" y="974"/>
                    </a:lnTo>
                    <a:cubicBezTo>
                      <a:pt x="3471" y="877"/>
                      <a:pt x="3590" y="825"/>
                      <a:pt x="3709" y="825"/>
                    </a:cubicBezTo>
                    <a:cubicBezTo>
                      <a:pt x="3781" y="825"/>
                      <a:pt x="3854" y="844"/>
                      <a:pt x="3920" y="884"/>
                    </a:cubicBezTo>
                    <a:lnTo>
                      <a:pt x="5318" y="1737"/>
                    </a:lnTo>
                    <a:lnTo>
                      <a:pt x="5749" y="1031"/>
                    </a:lnTo>
                    <a:lnTo>
                      <a:pt x="4350" y="179"/>
                    </a:lnTo>
                    <a:cubicBezTo>
                      <a:pt x="4151" y="59"/>
                      <a:pt x="3930" y="1"/>
                      <a:pt x="37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0" name="Google Shape;398;p15"/>
              <p:cNvSpPr/>
              <p:nvPr/>
            </p:nvSpPr>
            <p:spPr>
              <a:xfrm>
                <a:off x="-542560" y="3788067"/>
                <a:ext cx="8079298" cy="920609"/>
              </a:xfrm>
              <a:custGeom>
                <a:avLst/>
                <a:gdLst/>
                <a:ahLst/>
                <a:cxnLst/>
                <a:rect l="l" t="t" r="r" b="b"/>
                <a:pathLst>
                  <a:path w="47610" h="5425" extrusionOk="0">
                    <a:moveTo>
                      <a:pt x="443" y="0"/>
                    </a:moveTo>
                    <a:lnTo>
                      <a:pt x="0" y="692"/>
                    </a:lnTo>
                    <a:cubicBezTo>
                      <a:pt x="314" y="893"/>
                      <a:pt x="7478" y="5424"/>
                      <a:pt x="12476" y="5424"/>
                    </a:cubicBezTo>
                    <a:cubicBezTo>
                      <a:pt x="12676" y="5424"/>
                      <a:pt x="12871" y="5414"/>
                      <a:pt x="13062" y="5402"/>
                    </a:cubicBezTo>
                    <a:cubicBezTo>
                      <a:pt x="15081" y="5242"/>
                      <a:pt x="16333" y="4625"/>
                      <a:pt x="17656" y="3968"/>
                    </a:cubicBezTo>
                    <a:cubicBezTo>
                      <a:pt x="19584" y="3014"/>
                      <a:pt x="21762" y="1936"/>
                      <a:pt x="27065" y="1936"/>
                    </a:cubicBezTo>
                    <a:cubicBezTo>
                      <a:pt x="27242" y="1936"/>
                      <a:pt x="27422" y="1937"/>
                      <a:pt x="27606" y="1940"/>
                    </a:cubicBezTo>
                    <a:cubicBezTo>
                      <a:pt x="37011" y="2064"/>
                      <a:pt x="47295" y="4785"/>
                      <a:pt x="47396" y="4812"/>
                    </a:cubicBezTo>
                    <a:lnTo>
                      <a:pt x="47610" y="4017"/>
                    </a:lnTo>
                    <a:cubicBezTo>
                      <a:pt x="47508" y="3990"/>
                      <a:pt x="37127" y="1243"/>
                      <a:pt x="27620" y="1119"/>
                    </a:cubicBezTo>
                    <a:cubicBezTo>
                      <a:pt x="27437" y="1116"/>
                      <a:pt x="27257" y="1115"/>
                      <a:pt x="27080" y="1115"/>
                    </a:cubicBezTo>
                    <a:cubicBezTo>
                      <a:pt x="21575" y="1115"/>
                      <a:pt x="19304" y="2238"/>
                      <a:pt x="17292" y="3231"/>
                    </a:cubicBezTo>
                    <a:cubicBezTo>
                      <a:pt x="15987" y="3880"/>
                      <a:pt x="14860" y="4435"/>
                      <a:pt x="13000" y="4580"/>
                    </a:cubicBezTo>
                    <a:cubicBezTo>
                      <a:pt x="12829" y="4594"/>
                      <a:pt x="12653" y="4600"/>
                      <a:pt x="12474" y="4600"/>
                    </a:cubicBezTo>
                    <a:cubicBezTo>
                      <a:pt x="7721" y="4600"/>
                      <a:pt x="516" y="47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1" name="Google Shape;399;p15"/>
              <p:cNvSpPr/>
              <p:nvPr/>
            </p:nvSpPr>
            <p:spPr>
              <a:xfrm>
                <a:off x="8191771" y="4755004"/>
                <a:ext cx="1304804" cy="876997"/>
              </a:xfrm>
              <a:custGeom>
                <a:avLst/>
                <a:gdLst/>
                <a:ahLst/>
                <a:cxnLst/>
                <a:rect l="l" t="t" r="r" b="b"/>
                <a:pathLst>
                  <a:path w="7689" h="5168" extrusionOk="0">
                    <a:moveTo>
                      <a:pt x="432" y="1"/>
                    </a:moveTo>
                    <a:lnTo>
                      <a:pt x="1" y="698"/>
                    </a:lnTo>
                    <a:lnTo>
                      <a:pt x="7254" y="5167"/>
                    </a:lnTo>
                    <a:lnTo>
                      <a:pt x="7688" y="4466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2" name="Google Shape;400;p15"/>
              <p:cNvSpPr/>
              <p:nvPr/>
            </p:nvSpPr>
            <p:spPr>
              <a:xfrm>
                <a:off x="-542560" y="4027511"/>
                <a:ext cx="10039134" cy="1844612"/>
              </a:xfrm>
              <a:custGeom>
                <a:avLst/>
                <a:gdLst/>
                <a:ahLst/>
                <a:cxnLst/>
                <a:rect l="l" t="t" r="r" b="b"/>
                <a:pathLst>
                  <a:path w="59159" h="10870" extrusionOk="0">
                    <a:moveTo>
                      <a:pt x="443" y="0"/>
                    </a:moveTo>
                    <a:lnTo>
                      <a:pt x="0" y="697"/>
                    </a:lnTo>
                    <a:cubicBezTo>
                      <a:pt x="314" y="897"/>
                      <a:pt x="7478" y="5424"/>
                      <a:pt x="12476" y="5424"/>
                    </a:cubicBezTo>
                    <a:cubicBezTo>
                      <a:pt x="12676" y="5424"/>
                      <a:pt x="12871" y="5420"/>
                      <a:pt x="13062" y="5402"/>
                    </a:cubicBezTo>
                    <a:cubicBezTo>
                      <a:pt x="15081" y="5247"/>
                      <a:pt x="16333" y="4630"/>
                      <a:pt x="17656" y="3973"/>
                    </a:cubicBezTo>
                    <a:cubicBezTo>
                      <a:pt x="19584" y="3019"/>
                      <a:pt x="21762" y="1941"/>
                      <a:pt x="27065" y="1941"/>
                    </a:cubicBezTo>
                    <a:cubicBezTo>
                      <a:pt x="27242" y="1941"/>
                      <a:pt x="27422" y="1942"/>
                      <a:pt x="27606" y="1944"/>
                    </a:cubicBezTo>
                    <a:cubicBezTo>
                      <a:pt x="35720" y="2051"/>
                      <a:pt x="44356" y="4052"/>
                      <a:pt x="46811" y="4665"/>
                    </a:cubicBezTo>
                    <a:cubicBezTo>
                      <a:pt x="47171" y="4754"/>
                      <a:pt x="47530" y="4870"/>
                      <a:pt x="47876" y="5003"/>
                    </a:cubicBezTo>
                    <a:lnTo>
                      <a:pt x="49457" y="5624"/>
                    </a:lnTo>
                    <a:cubicBezTo>
                      <a:pt x="50815" y="6152"/>
                      <a:pt x="52128" y="6809"/>
                      <a:pt x="53371" y="7572"/>
                    </a:cubicBezTo>
                    <a:lnTo>
                      <a:pt x="58724" y="10870"/>
                    </a:lnTo>
                    <a:lnTo>
                      <a:pt x="59158" y="10169"/>
                    </a:lnTo>
                    <a:lnTo>
                      <a:pt x="53802" y="6871"/>
                    </a:lnTo>
                    <a:cubicBezTo>
                      <a:pt x="52519" y="6081"/>
                      <a:pt x="51161" y="5402"/>
                      <a:pt x="49758" y="4856"/>
                    </a:cubicBezTo>
                    <a:lnTo>
                      <a:pt x="48174" y="4239"/>
                    </a:lnTo>
                    <a:cubicBezTo>
                      <a:pt x="47796" y="4089"/>
                      <a:pt x="47406" y="3964"/>
                      <a:pt x="47011" y="3866"/>
                    </a:cubicBezTo>
                    <a:cubicBezTo>
                      <a:pt x="44534" y="3249"/>
                      <a:pt x="35818" y="1230"/>
                      <a:pt x="27620" y="1123"/>
                    </a:cubicBezTo>
                    <a:cubicBezTo>
                      <a:pt x="27437" y="1121"/>
                      <a:pt x="27257" y="1120"/>
                      <a:pt x="27080" y="1120"/>
                    </a:cubicBezTo>
                    <a:cubicBezTo>
                      <a:pt x="21575" y="1120"/>
                      <a:pt x="19304" y="2243"/>
                      <a:pt x="17292" y="3237"/>
                    </a:cubicBezTo>
                    <a:cubicBezTo>
                      <a:pt x="15987" y="3880"/>
                      <a:pt x="14860" y="4439"/>
                      <a:pt x="13000" y="4585"/>
                    </a:cubicBezTo>
                    <a:cubicBezTo>
                      <a:pt x="12829" y="4598"/>
                      <a:pt x="12654" y="4605"/>
                      <a:pt x="12475" y="4605"/>
                    </a:cubicBezTo>
                    <a:cubicBezTo>
                      <a:pt x="7721" y="4605"/>
                      <a:pt x="516" y="48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3" name="Google Shape;401;p15"/>
              <p:cNvSpPr/>
              <p:nvPr/>
            </p:nvSpPr>
            <p:spPr>
              <a:xfrm>
                <a:off x="7813176" y="4197717"/>
                <a:ext cx="348898" cy="26523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1563" extrusionOk="0">
                    <a:moveTo>
                      <a:pt x="1811" y="1"/>
                    </a:moveTo>
                    <a:lnTo>
                      <a:pt x="0" y="1185"/>
                    </a:lnTo>
                    <a:lnTo>
                      <a:pt x="248" y="1562"/>
                    </a:lnTo>
                    <a:lnTo>
                      <a:pt x="2055" y="378"/>
                    </a:ln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4" name="Google Shape;402;p15"/>
              <p:cNvSpPr/>
              <p:nvPr/>
            </p:nvSpPr>
            <p:spPr>
              <a:xfrm>
                <a:off x="8136110" y="4240651"/>
                <a:ext cx="91976" cy="366207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158" extrusionOk="0">
                    <a:moveTo>
                      <a:pt x="95" y="0"/>
                    </a:moveTo>
                    <a:lnTo>
                      <a:pt x="1" y="2135"/>
                    </a:lnTo>
                    <a:lnTo>
                      <a:pt x="445" y="2157"/>
                    </a:lnTo>
                    <a:lnTo>
                      <a:pt x="542" y="2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5" name="Google Shape;403;p15"/>
              <p:cNvSpPr/>
              <p:nvPr/>
            </p:nvSpPr>
            <p:spPr>
              <a:xfrm>
                <a:off x="7425926" y="4350106"/>
                <a:ext cx="909239" cy="642475"/>
              </a:xfrm>
              <a:custGeom>
                <a:avLst/>
                <a:gdLst/>
                <a:ahLst/>
                <a:cxnLst/>
                <a:rect l="l" t="t" r="r" b="b"/>
                <a:pathLst>
                  <a:path w="5358" h="3786" extrusionOk="0">
                    <a:moveTo>
                      <a:pt x="2016" y="824"/>
                    </a:moveTo>
                    <a:cubicBezTo>
                      <a:pt x="2322" y="824"/>
                      <a:pt x="2682" y="900"/>
                      <a:pt x="3055" y="1069"/>
                    </a:cubicBezTo>
                    <a:cubicBezTo>
                      <a:pt x="3955" y="1477"/>
                      <a:pt x="4381" y="2196"/>
                      <a:pt x="4204" y="2587"/>
                    </a:cubicBezTo>
                    <a:cubicBezTo>
                      <a:pt x="4103" y="2815"/>
                      <a:pt x="3780" y="2959"/>
                      <a:pt x="3349" y="2959"/>
                    </a:cubicBezTo>
                    <a:cubicBezTo>
                      <a:pt x="3042" y="2959"/>
                      <a:pt x="2679" y="2885"/>
                      <a:pt x="2304" y="2715"/>
                    </a:cubicBezTo>
                    <a:cubicBezTo>
                      <a:pt x="1408" y="2307"/>
                      <a:pt x="977" y="1588"/>
                      <a:pt x="1154" y="1197"/>
                    </a:cubicBezTo>
                    <a:cubicBezTo>
                      <a:pt x="1256" y="971"/>
                      <a:pt x="1580" y="824"/>
                      <a:pt x="2016" y="824"/>
                    </a:cubicBezTo>
                    <a:close/>
                    <a:moveTo>
                      <a:pt x="2010" y="0"/>
                    </a:moveTo>
                    <a:cubicBezTo>
                      <a:pt x="1270" y="0"/>
                      <a:pt x="656" y="299"/>
                      <a:pt x="404" y="856"/>
                    </a:cubicBezTo>
                    <a:cubicBezTo>
                      <a:pt x="1" y="1739"/>
                      <a:pt x="689" y="2884"/>
                      <a:pt x="1963" y="3466"/>
                    </a:cubicBezTo>
                    <a:cubicBezTo>
                      <a:pt x="2437" y="3683"/>
                      <a:pt x="2912" y="3786"/>
                      <a:pt x="3347" y="3786"/>
                    </a:cubicBezTo>
                    <a:cubicBezTo>
                      <a:pt x="4088" y="3786"/>
                      <a:pt x="4706" y="3483"/>
                      <a:pt x="4958" y="2928"/>
                    </a:cubicBezTo>
                    <a:cubicBezTo>
                      <a:pt x="5358" y="2045"/>
                      <a:pt x="4674" y="900"/>
                      <a:pt x="3395" y="318"/>
                    </a:cubicBezTo>
                    <a:cubicBezTo>
                      <a:pt x="2922" y="103"/>
                      <a:pt x="2444" y="0"/>
                      <a:pt x="20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6" name="Google Shape;404;p15"/>
              <p:cNvSpPr/>
              <p:nvPr/>
            </p:nvSpPr>
            <p:spPr>
              <a:xfrm>
                <a:off x="1690490" y="3794855"/>
                <a:ext cx="958282" cy="862403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082" extrusionOk="0">
                    <a:moveTo>
                      <a:pt x="5091" y="1"/>
                    </a:moveTo>
                    <a:cubicBezTo>
                      <a:pt x="5077" y="18"/>
                      <a:pt x="3444" y="1496"/>
                      <a:pt x="2255" y="2158"/>
                    </a:cubicBezTo>
                    <a:cubicBezTo>
                      <a:pt x="910" y="2898"/>
                      <a:pt x="36" y="4643"/>
                      <a:pt x="1" y="4718"/>
                    </a:cubicBezTo>
                    <a:lnTo>
                      <a:pt x="737" y="5082"/>
                    </a:lnTo>
                    <a:cubicBezTo>
                      <a:pt x="746" y="5065"/>
                      <a:pt x="1536" y="3493"/>
                      <a:pt x="2650" y="2877"/>
                    </a:cubicBezTo>
                    <a:cubicBezTo>
                      <a:pt x="3928" y="2170"/>
                      <a:pt x="5575" y="671"/>
                      <a:pt x="5646" y="608"/>
                    </a:cubicBezTo>
                    <a:lnTo>
                      <a:pt x="50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7" name="Google Shape;405;p15"/>
              <p:cNvSpPr/>
              <p:nvPr/>
            </p:nvSpPr>
            <p:spPr>
              <a:xfrm>
                <a:off x="2316334" y="3771437"/>
                <a:ext cx="445286" cy="681675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4017" extrusionOk="0">
                    <a:moveTo>
                      <a:pt x="1895" y="0"/>
                    </a:moveTo>
                    <a:lnTo>
                      <a:pt x="0" y="3640"/>
                    </a:lnTo>
                    <a:lnTo>
                      <a:pt x="729" y="4017"/>
                    </a:lnTo>
                    <a:lnTo>
                      <a:pt x="2624" y="382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8" name="Google Shape;406;p15"/>
              <p:cNvSpPr/>
              <p:nvPr/>
            </p:nvSpPr>
            <p:spPr>
              <a:xfrm>
                <a:off x="2770614" y="3759389"/>
                <a:ext cx="664366" cy="354159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2087" extrusionOk="0">
                    <a:moveTo>
                      <a:pt x="0" y="1"/>
                    </a:moveTo>
                    <a:lnTo>
                      <a:pt x="0" y="568"/>
                    </a:lnTo>
                    <a:cubicBezTo>
                      <a:pt x="0" y="1301"/>
                      <a:pt x="577" y="1909"/>
                      <a:pt x="1309" y="1949"/>
                    </a:cubicBezTo>
                    <a:lnTo>
                      <a:pt x="3897" y="2086"/>
                    </a:lnTo>
                    <a:lnTo>
                      <a:pt x="3915" y="1714"/>
                    </a:lnTo>
                    <a:lnTo>
                      <a:pt x="1327" y="1572"/>
                    </a:lnTo>
                    <a:cubicBezTo>
                      <a:pt x="795" y="1545"/>
                      <a:pt x="377" y="1101"/>
                      <a:pt x="377" y="568"/>
                    </a:cubicBez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39" name="Google Shape;407;p15"/>
              <p:cNvSpPr/>
              <p:nvPr/>
            </p:nvSpPr>
            <p:spPr>
              <a:xfrm>
                <a:off x="4770839" y="1552473"/>
                <a:ext cx="602935" cy="658596"/>
              </a:xfrm>
              <a:custGeom>
                <a:avLst/>
                <a:gdLst/>
                <a:ahLst/>
                <a:cxnLst/>
                <a:rect l="l" t="t" r="r" b="b"/>
                <a:pathLst>
                  <a:path w="3553" h="3881" extrusionOk="0">
                    <a:moveTo>
                      <a:pt x="2700" y="1"/>
                    </a:moveTo>
                    <a:lnTo>
                      <a:pt x="2430" y="258"/>
                    </a:lnTo>
                    <a:lnTo>
                      <a:pt x="2509" y="343"/>
                    </a:lnTo>
                    <a:cubicBezTo>
                      <a:pt x="3108" y="982"/>
                      <a:pt x="3149" y="1977"/>
                      <a:pt x="2594" y="2655"/>
                    </a:cubicBezTo>
                    <a:lnTo>
                      <a:pt x="2438" y="2850"/>
                    </a:lnTo>
                    <a:cubicBezTo>
                      <a:pt x="2093" y="3277"/>
                      <a:pt x="1588" y="3505"/>
                      <a:pt x="1072" y="3505"/>
                    </a:cubicBezTo>
                    <a:cubicBezTo>
                      <a:pt x="771" y="3505"/>
                      <a:pt x="467" y="3427"/>
                      <a:pt x="187" y="3268"/>
                    </a:cubicBezTo>
                    <a:lnTo>
                      <a:pt x="1" y="3591"/>
                    </a:lnTo>
                    <a:cubicBezTo>
                      <a:pt x="339" y="3782"/>
                      <a:pt x="707" y="3880"/>
                      <a:pt x="1076" y="3880"/>
                    </a:cubicBezTo>
                    <a:cubicBezTo>
                      <a:pt x="1697" y="3880"/>
                      <a:pt x="2309" y="3601"/>
                      <a:pt x="2731" y="3085"/>
                    </a:cubicBezTo>
                    <a:lnTo>
                      <a:pt x="2886" y="2891"/>
                    </a:lnTo>
                    <a:cubicBezTo>
                      <a:pt x="3552" y="2065"/>
                      <a:pt x="3507" y="862"/>
                      <a:pt x="2780" y="86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0" name="Google Shape;408;p15"/>
              <p:cNvSpPr/>
              <p:nvPr/>
            </p:nvSpPr>
            <p:spPr>
              <a:xfrm>
                <a:off x="5137894" y="3141011"/>
                <a:ext cx="523347" cy="1002743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5909" extrusionOk="0">
                    <a:moveTo>
                      <a:pt x="1563" y="1"/>
                    </a:moveTo>
                    <a:cubicBezTo>
                      <a:pt x="1048" y="1"/>
                      <a:pt x="565" y="328"/>
                      <a:pt x="426" y="800"/>
                    </a:cubicBezTo>
                    <a:cubicBezTo>
                      <a:pt x="288" y="1265"/>
                      <a:pt x="484" y="1714"/>
                      <a:pt x="693" y="2135"/>
                    </a:cubicBezTo>
                    <a:lnTo>
                      <a:pt x="1478" y="3698"/>
                    </a:lnTo>
                    <a:cubicBezTo>
                      <a:pt x="1390" y="3681"/>
                      <a:pt x="1303" y="3673"/>
                      <a:pt x="1216" y="3673"/>
                    </a:cubicBezTo>
                    <a:cubicBezTo>
                      <a:pt x="960" y="3673"/>
                      <a:pt x="714" y="3746"/>
                      <a:pt x="515" y="3889"/>
                    </a:cubicBezTo>
                    <a:cubicBezTo>
                      <a:pt x="213" y="4106"/>
                      <a:pt x="27" y="4475"/>
                      <a:pt x="13" y="4883"/>
                    </a:cubicBezTo>
                    <a:cubicBezTo>
                      <a:pt x="0" y="5292"/>
                      <a:pt x="160" y="5673"/>
                      <a:pt x="448" y="5908"/>
                    </a:cubicBezTo>
                    <a:lnTo>
                      <a:pt x="781" y="5505"/>
                    </a:lnTo>
                    <a:cubicBezTo>
                      <a:pt x="621" y="5371"/>
                      <a:pt x="527" y="5145"/>
                      <a:pt x="537" y="4901"/>
                    </a:cubicBezTo>
                    <a:cubicBezTo>
                      <a:pt x="546" y="4657"/>
                      <a:pt x="652" y="4434"/>
                      <a:pt x="820" y="4315"/>
                    </a:cubicBezTo>
                    <a:cubicBezTo>
                      <a:pt x="933" y="4234"/>
                      <a:pt x="1072" y="4193"/>
                      <a:pt x="1221" y="4193"/>
                    </a:cubicBezTo>
                    <a:cubicBezTo>
                      <a:pt x="1302" y="4193"/>
                      <a:pt x="1386" y="4205"/>
                      <a:pt x="1469" y="4231"/>
                    </a:cubicBezTo>
                    <a:cubicBezTo>
                      <a:pt x="1656" y="4288"/>
                      <a:pt x="1811" y="4399"/>
                      <a:pt x="1904" y="4541"/>
                    </a:cubicBezTo>
                    <a:lnTo>
                      <a:pt x="1975" y="4683"/>
                    </a:lnTo>
                    <a:lnTo>
                      <a:pt x="2450" y="4470"/>
                    </a:lnTo>
                    <a:cubicBezTo>
                      <a:pt x="2428" y="4407"/>
                      <a:pt x="2397" y="4346"/>
                      <a:pt x="2361" y="4284"/>
                    </a:cubicBezTo>
                    <a:lnTo>
                      <a:pt x="1162" y="1900"/>
                    </a:lnTo>
                    <a:cubicBezTo>
                      <a:pt x="990" y="1558"/>
                      <a:pt x="843" y="1230"/>
                      <a:pt x="927" y="951"/>
                    </a:cubicBezTo>
                    <a:cubicBezTo>
                      <a:pt x="1002" y="701"/>
                      <a:pt x="1285" y="523"/>
                      <a:pt x="1576" y="523"/>
                    </a:cubicBezTo>
                    <a:cubicBezTo>
                      <a:pt x="1616" y="523"/>
                      <a:pt x="1655" y="526"/>
                      <a:pt x="1695" y="533"/>
                    </a:cubicBezTo>
                    <a:cubicBezTo>
                      <a:pt x="2015" y="595"/>
                      <a:pt x="2307" y="871"/>
                      <a:pt x="2436" y="1230"/>
                    </a:cubicBezTo>
                    <a:cubicBezTo>
                      <a:pt x="2583" y="1643"/>
                      <a:pt x="2512" y="2091"/>
                      <a:pt x="2428" y="2393"/>
                    </a:cubicBezTo>
                    <a:lnTo>
                      <a:pt x="2934" y="2531"/>
                    </a:lnTo>
                    <a:cubicBezTo>
                      <a:pt x="3084" y="1994"/>
                      <a:pt x="3084" y="1483"/>
                      <a:pt x="2930" y="1057"/>
                    </a:cubicBezTo>
                    <a:cubicBezTo>
                      <a:pt x="2738" y="525"/>
                      <a:pt x="2295" y="116"/>
                      <a:pt x="1793" y="23"/>
                    </a:cubicBezTo>
                    <a:cubicBezTo>
                      <a:pt x="1716" y="8"/>
                      <a:pt x="1639" y="1"/>
                      <a:pt x="1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1" name="Google Shape;409;p15"/>
              <p:cNvSpPr/>
              <p:nvPr/>
            </p:nvSpPr>
            <p:spPr>
              <a:xfrm>
                <a:off x="5696539" y="3569667"/>
                <a:ext cx="617869" cy="728342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4292" extrusionOk="0">
                    <a:moveTo>
                      <a:pt x="3503" y="0"/>
                    </a:moveTo>
                    <a:cubicBezTo>
                      <a:pt x="2473" y="284"/>
                      <a:pt x="1559" y="910"/>
                      <a:pt x="920" y="1758"/>
                    </a:cubicBezTo>
                    <a:cubicBezTo>
                      <a:pt x="765" y="1895"/>
                      <a:pt x="649" y="2073"/>
                      <a:pt x="591" y="2268"/>
                    </a:cubicBezTo>
                    <a:lnTo>
                      <a:pt x="1" y="4292"/>
                    </a:lnTo>
                    <a:lnTo>
                      <a:pt x="1070" y="2473"/>
                    </a:lnTo>
                    <a:cubicBezTo>
                      <a:pt x="1142" y="2348"/>
                      <a:pt x="1221" y="2228"/>
                      <a:pt x="1306" y="2113"/>
                    </a:cubicBezTo>
                    <a:cubicBezTo>
                      <a:pt x="1422" y="2024"/>
                      <a:pt x="1566" y="1969"/>
                      <a:pt x="1711" y="1969"/>
                    </a:cubicBezTo>
                    <a:cubicBezTo>
                      <a:pt x="1727" y="1969"/>
                      <a:pt x="1743" y="1970"/>
                      <a:pt x="1758" y="1971"/>
                    </a:cubicBezTo>
                    <a:cubicBezTo>
                      <a:pt x="2047" y="1998"/>
                      <a:pt x="2309" y="2233"/>
                      <a:pt x="2371" y="2526"/>
                    </a:cubicBezTo>
                    <a:cubicBezTo>
                      <a:pt x="2434" y="2813"/>
                      <a:pt x="2295" y="3147"/>
                      <a:pt x="2047" y="3319"/>
                    </a:cubicBezTo>
                    <a:cubicBezTo>
                      <a:pt x="1909" y="3414"/>
                      <a:pt x="1740" y="3463"/>
                      <a:pt x="1569" y="3463"/>
                    </a:cubicBezTo>
                    <a:cubicBezTo>
                      <a:pt x="1426" y="3463"/>
                      <a:pt x="1282" y="3429"/>
                      <a:pt x="1155" y="3360"/>
                    </a:cubicBezTo>
                    <a:lnTo>
                      <a:pt x="910" y="3821"/>
                    </a:lnTo>
                    <a:cubicBezTo>
                      <a:pt x="1111" y="3929"/>
                      <a:pt x="1339" y="3982"/>
                      <a:pt x="1565" y="3982"/>
                    </a:cubicBezTo>
                    <a:cubicBezTo>
                      <a:pt x="1841" y="3982"/>
                      <a:pt x="2116" y="3904"/>
                      <a:pt x="2340" y="3751"/>
                    </a:cubicBezTo>
                    <a:cubicBezTo>
                      <a:pt x="2766" y="3462"/>
                      <a:pt x="2993" y="2911"/>
                      <a:pt x="2886" y="2414"/>
                    </a:cubicBezTo>
                    <a:cubicBezTo>
                      <a:pt x="2780" y="1930"/>
                      <a:pt x="2375" y="1545"/>
                      <a:pt x="1896" y="1461"/>
                    </a:cubicBezTo>
                    <a:cubicBezTo>
                      <a:pt x="2393" y="1016"/>
                      <a:pt x="2993" y="683"/>
                      <a:pt x="3641" y="506"/>
                    </a:cubicBezTo>
                    <a:lnTo>
                      <a:pt x="3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2" name="Google Shape;410;p15"/>
              <p:cNvSpPr/>
              <p:nvPr/>
            </p:nvSpPr>
            <p:spPr>
              <a:xfrm>
                <a:off x="1765666" y="4696967"/>
                <a:ext cx="506377" cy="1230986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7254" extrusionOk="0">
                    <a:moveTo>
                      <a:pt x="2318" y="1"/>
                    </a:moveTo>
                    <a:cubicBezTo>
                      <a:pt x="2136" y="250"/>
                      <a:pt x="560" y="2487"/>
                      <a:pt x="357" y="3698"/>
                    </a:cubicBezTo>
                    <a:cubicBezTo>
                      <a:pt x="166" y="4857"/>
                      <a:pt x="6" y="7103"/>
                      <a:pt x="1" y="7195"/>
                    </a:cubicBezTo>
                    <a:lnTo>
                      <a:pt x="818" y="7254"/>
                    </a:lnTo>
                    <a:cubicBezTo>
                      <a:pt x="822" y="7232"/>
                      <a:pt x="982" y="4954"/>
                      <a:pt x="1168" y="3836"/>
                    </a:cubicBezTo>
                    <a:cubicBezTo>
                      <a:pt x="1311" y="2967"/>
                      <a:pt x="2526" y="1115"/>
                      <a:pt x="2983" y="476"/>
                    </a:cubicBezTo>
                    <a:lnTo>
                      <a:pt x="23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3" name="Google Shape;411;p15"/>
              <p:cNvSpPr/>
              <p:nvPr/>
            </p:nvSpPr>
            <p:spPr>
              <a:xfrm>
                <a:off x="1243167" y="5082350"/>
                <a:ext cx="702039" cy="240122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1415" extrusionOk="0">
                    <a:moveTo>
                      <a:pt x="1658" y="0"/>
                    </a:moveTo>
                    <a:cubicBezTo>
                      <a:pt x="721" y="0"/>
                      <a:pt x="50" y="333"/>
                      <a:pt x="0" y="358"/>
                    </a:cubicBezTo>
                    <a:lnTo>
                      <a:pt x="306" y="956"/>
                    </a:lnTo>
                    <a:cubicBezTo>
                      <a:pt x="316" y="952"/>
                      <a:pt x="870" y="678"/>
                      <a:pt x="1652" y="678"/>
                    </a:cubicBezTo>
                    <a:cubicBezTo>
                      <a:pt x="2255" y="678"/>
                      <a:pt x="2994" y="841"/>
                      <a:pt x="3724" y="1415"/>
                    </a:cubicBezTo>
                    <a:lnTo>
                      <a:pt x="4136" y="886"/>
                    </a:lnTo>
                    <a:cubicBezTo>
                      <a:pt x="3261" y="198"/>
                      <a:pt x="2381" y="0"/>
                      <a:pt x="1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4" name="Google Shape;412;p15"/>
              <p:cNvSpPr/>
              <p:nvPr/>
            </p:nvSpPr>
            <p:spPr>
              <a:xfrm>
                <a:off x="1188185" y="5299733"/>
                <a:ext cx="463953" cy="752439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434" extrusionOk="0">
                    <a:moveTo>
                      <a:pt x="736" y="0"/>
                    </a:moveTo>
                    <a:lnTo>
                      <a:pt x="0" y="359"/>
                    </a:lnTo>
                    <a:lnTo>
                      <a:pt x="1998" y="4434"/>
                    </a:lnTo>
                    <a:lnTo>
                      <a:pt x="2734" y="4069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5" name="Google Shape;413;p15"/>
              <p:cNvSpPr/>
              <p:nvPr/>
            </p:nvSpPr>
            <p:spPr>
              <a:xfrm>
                <a:off x="1795193" y="4448530"/>
                <a:ext cx="1078767" cy="593772"/>
              </a:xfrm>
              <a:custGeom>
                <a:avLst/>
                <a:gdLst/>
                <a:ahLst/>
                <a:cxnLst/>
                <a:rect l="l" t="t" r="r" b="b"/>
                <a:pathLst>
                  <a:path w="6357" h="3499" extrusionOk="0">
                    <a:moveTo>
                      <a:pt x="5992" y="0"/>
                    </a:moveTo>
                    <a:cubicBezTo>
                      <a:pt x="5581" y="1826"/>
                      <a:pt x="2370" y="3123"/>
                      <a:pt x="1293" y="3123"/>
                    </a:cubicBezTo>
                    <a:cubicBezTo>
                      <a:pt x="1264" y="3123"/>
                      <a:pt x="1237" y="3122"/>
                      <a:pt x="1212" y="3120"/>
                    </a:cubicBezTo>
                    <a:cubicBezTo>
                      <a:pt x="422" y="3067"/>
                      <a:pt x="422" y="2602"/>
                      <a:pt x="422" y="2548"/>
                    </a:cubicBezTo>
                    <a:lnTo>
                      <a:pt x="257" y="2541"/>
                    </a:lnTo>
                    <a:lnTo>
                      <a:pt x="257" y="2541"/>
                    </a:lnTo>
                    <a:lnTo>
                      <a:pt x="49" y="2526"/>
                    </a:lnTo>
                    <a:lnTo>
                      <a:pt x="49" y="2526"/>
                    </a:lnTo>
                    <a:cubicBezTo>
                      <a:pt x="49" y="2534"/>
                      <a:pt x="0" y="3409"/>
                      <a:pt x="1185" y="3493"/>
                    </a:cubicBezTo>
                    <a:cubicBezTo>
                      <a:pt x="1217" y="3498"/>
                      <a:pt x="1248" y="3498"/>
                      <a:pt x="1283" y="3498"/>
                    </a:cubicBezTo>
                    <a:cubicBezTo>
                      <a:pt x="1904" y="3498"/>
                      <a:pt x="3036" y="3134"/>
                      <a:pt x="3981" y="2624"/>
                    </a:cubicBezTo>
                    <a:cubicBezTo>
                      <a:pt x="4749" y="2206"/>
                      <a:pt x="6076" y="1328"/>
                      <a:pt x="6356" y="80"/>
                    </a:cubicBezTo>
                    <a:lnTo>
                      <a:pt x="59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6" name="Google Shape;414;p15"/>
              <p:cNvSpPr/>
              <p:nvPr/>
            </p:nvSpPr>
            <p:spPr>
              <a:xfrm>
                <a:off x="2088261" y="3621424"/>
                <a:ext cx="244195" cy="31971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884" extrusionOk="0">
                    <a:moveTo>
                      <a:pt x="217" y="1"/>
                    </a:moveTo>
                    <a:lnTo>
                      <a:pt x="0" y="308"/>
                    </a:lnTo>
                    <a:lnTo>
                      <a:pt x="896" y="943"/>
                    </a:lnTo>
                    <a:lnTo>
                      <a:pt x="315" y="1644"/>
                    </a:lnTo>
                    <a:lnTo>
                      <a:pt x="603" y="1883"/>
                    </a:lnTo>
                    <a:lnTo>
                      <a:pt x="1438" y="867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7" name="Google Shape;415;p15"/>
              <p:cNvSpPr/>
              <p:nvPr/>
            </p:nvSpPr>
            <p:spPr>
              <a:xfrm>
                <a:off x="2275607" y="1887795"/>
                <a:ext cx="527420" cy="104873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618" extrusionOk="0">
                    <a:moveTo>
                      <a:pt x="1" y="1"/>
                    </a:moveTo>
                    <a:lnTo>
                      <a:pt x="1" y="617"/>
                    </a:lnTo>
                    <a:lnTo>
                      <a:pt x="3108" y="617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8" name="Google Shape;416;p15"/>
              <p:cNvSpPr/>
              <p:nvPr/>
            </p:nvSpPr>
            <p:spPr>
              <a:xfrm>
                <a:off x="5564005" y="4525912"/>
                <a:ext cx="1002743" cy="540487"/>
              </a:xfrm>
              <a:custGeom>
                <a:avLst/>
                <a:gdLst/>
                <a:ahLst/>
                <a:cxnLst/>
                <a:rect l="l" t="t" r="r" b="b"/>
                <a:pathLst>
                  <a:path w="5909" h="3185" extrusionOk="0">
                    <a:moveTo>
                      <a:pt x="5373" y="0"/>
                    </a:moveTo>
                    <a:cubicBezTo>
                      <a:pt x="1722" y="0"/>
                      <a:pt x="73" y="2719"/>
                      <a:pt x="1" y="2842"/>
                    </a:cubicBezTo>
                    <a:lnTo>
                      <a:pt x="583" y="3184"/>
                    </a:lnTo>
                    <a:cubicBezTo>
                      <a:pt x="595" y="3159"/>
                      <a:pt x="2103" y="673"/>
                      <a:pt x="5391" y="673"/>
                    </a:cubicBezTo>
                    <a:cubicBezTo>
                      <a:pt x="5543" y="673"/>
                      <a:pt x="5699" y="678"/>
                      <a:pt x="5860" y="689"/>
                    </a:cubicBezTo>
                    <a:lnTo>
                      <a:pt x="5909" y="19"/>
                    </a:lnTo>
                    <a:cubicBezTo>
                      <a:pt x="5725" y="6"/>
                      <a:pt x="5547" y="0"/>
                      <a:pt x="53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49" name="Google Shape;417;p15"/>
              <p:cNvSpPr/>
              <p:nvPr/>
            </p:nvSpPr>
            <p:spPr>
              <a:xfrm>
                <a:off x="4662402" y="4273911"/>
                <a:ext cx="755833" cy="693045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4084" extrusionOk="0">
                    <a:moveTo>
                      <a:pt x="107" y="0"/>
                    </a:moveTo>
                    <a:lnTo>
                      <a:pt x="1" y="666"/>
                    </a:lnTo>
                    <a:cubicBezTo>
                      <a:pt x="27" y="670"/>
                      <a:pt x="2917" y="1176"/>
                      <a:pt x="3809" y="4083"/>
                    </a:cubicBezTo>
                    <a:lnTo>
                      <a:pt x="4453" y="3883"/>
                    </a:lnTo>
                    <a:cubicBezTo>
                      <a:pt x="3441" y="581"/>
                      <a:pt x="246" y="22"/>
                      <a:pt x="1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50" name="Google Shape;418;p15"/>
              <p:cNvSpPr/>
              <p:nvPr/>
            </p:nvSpPr>
            <p:spPr>
              <a:xfrm>
                <a:off x="4593844" y="4495706"/>
                <a:ext cx="528268" cy="1285289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7574" extrusionOk="0">
                    <a:moveTo>
                      <a:pt x="1066" y="672"/>
                    </a:moveTo>
                    <a:cubicBezTo>
                      <a:pt x="1204" y="672"/>
                      <a:pt x="1363" y="721"/>
                      <a:pt x="1484" y="841"/>
                    </a:cubicBezTo>
                    <a:cubicBezTo>
                      <a:pt x="1816" y="1160"/>
                      <a:pt x="2029" y="1520"/>
                      <a:pt x="2150" y="1959"/>
                    </a:cubicBezTo>
                    <a:cubicBezTo>
                      <a:pt x="1865" y="1959"/>
                      <a:pt x="1492" y="1951"/>
                      <a:pt x="1355" y="1889"/>
                    </a:cubicBezTo>
                    <a:cubicBezTo>
                      <a:pt x="1044" y="1756"/>
                      <a:pt x="724" y="1351"/>
                      <a:pt x="707" y="1072"/>
                    </a:cubicBezTo>
                    <a:cubicBezTo>
                      <a:pt x="693" y="890"/>
                      <a:pt x="747" y="770"/>
                      <a:pt x="876" y="712"/>
                    </a:cubicBezTo>
                    <a:cubicBezTo>
                      <a:pt x="929" y="685"/>
                      <a:pt x="996" y="672"/>
                      <a:pt x="1066" y="672"/>
                    </a:cubicBezTo>
                    <a:close/>
                    <a:moveTo>
                      <a:pt x="1070" y="0"/>
                    </a:moveTo>
                    <a:cubicBezTo>
                      <a:pt x="903" y="0"/>
                      <a:pt x="738" y="34"/>
                      <a:pt x="587" y="105"/>
                    </a:cubicBezTo>
                    <a:cubicBezTo>
                      <a:pt x="210" y="282"/>
                      <a:pt x="1" y="659"/>
                      <a:pt x="37" y="1121"/>
                    </a:cubicBezTo>
                    <a:cubicBezTo>
                      <a:pt x="77" y="1711"/>
                      <a:pt x="613" y="2301"/>
                      <a:pt x="1084" y="2506"/>
                    </a:cubicBezTo>
                    <a:cubicBezTo>
                      <a:pt x="1351" y="2621"/>
                      <a:pt x="1795" y="2635"/>
                      <a:pt x="2274" y="2635"/>
                    </a:cubicBezTo>
                    <a:cubicBezTo>
                      <a:pt x="2278" y="2674"/>
                      <a:pt x="2283" y="2709"/>
                      <a:pt x="2291" y="2750"/>
                    </a:cubicBezTo>
                    <a:cubicBezTo>
                      <a:pt x="2340" y="3082"/>
                      <a:pt x="2393" y="3424"/>
                      <a:pt x="2412" y="3739"/>
                    </a:cubicBezTo>
                    <a:cubicBezTo>
                      <a:pt x="2434" y="4104"/>
                      <a:pt x="2381" y="4440"/>
                      <a:pt x="2327" y="4796"/>
                    </a:cubicBezTo>
                    <a:cubicBezTo>
                      <a:pt x="2295" y="4978"/>
                      <a:pt x="2269" y="5164"/>
                      <a:pt x="2248" y="5359"/>
                    </a:cubicBezTo>
                    <a:cubicBezTo>
                      <a:pt x="2176" y="6074"/>
                      <a:pt x="2172" y="6784"/>
                      <a:pt x="2172" y="7574"/>
                    </a:cubicBezTo>
                    <a:lnTo>
                      <a:pt x="2846" y="7570"/>
                    </a:lnTo>
                    <a:cubicBezTo>
                      <a:pt x="2842" y="6802"/>
                      <a:pt x="2846" y="6109"/>
                      <a:pt x="2918" y="5431"/>
                    </a:cubicBezTo>
                    <a:cubicBezTo>
                      <a:pt x="2935" y="5249"/>
                      <a:pt x="2961" y="5071"/>
                      <a:pt x="2993" y="4898"/>
                    </a:cubicBezTo>
                    <a:cubicBezTo>
                      <a:pt x="3051" y="4525"/>
                      <a:pt x="3112" y="4139"/>
                      <a:pt x="3086" y="3700"/>
                    </a:cubicBezTo>
                    <a:cubicBezTo>
                      <a:pt x="3063" y="3354"/>
                      <a:pt x="3010" y="2994"/>
                      <a:pt x="2953" y="2647"/>
                    </a:cubicBezTo>
                    <a:cubicBezTo>
                      <a:pt x="2935" y="2510"/>
                      <a:pt x="2913" y="2377"/>
                      <a:pt x="2895" y="2248"/>
                    </a:cubicBezTo>
                    <a:cubicBezTo>
                      <a:pt x="2789" y="1484"/>
                      <a:pt x="2478" y="867"/>
                      <a:pt x="1955" y="357"/>
                    </a:cubicBezTo>
                    <a:cubicBezTo>
                      <a:pt x="1713" y="124"/>
                      <a:pt x="1389" y="0"/>
                      <a:pt x="10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51" name="Google Shape;419;p15"/>
              <p:cNvSpPr/>
              <p:nvPr/>
            </p:nvSpPr>
            <p:spPr>
              <a:xfrm>
                <a:off x="5881848" y="5075053"/>
                <a:ext cx="762451" cy="725457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4275" extrusionOk="0">
                    <a:moveTo>
                      <a:pt x="1786" y="0"/>
                    </a:moveTo>
                    <a:cubicBezTo>
                      <a:pt x="1223" y="0"/>
                      <a:pt x="727" y="393"/>
                      <a:pt x="613" y="964"/>
                    </a:cubicBezTo>
                    <a:lnTo>
                      <a:pt x="1" y="3996"/>
                    </a:lnTo>
                    <a:lnTo>
                      <a:pt x="586" y="4111"/>
                    </a:lnTo>
                    <a:lnTo>
                      <a:pt x="1199" y="1085"/>
                    </a:lnTo>
                    <a:cubicBezTo>
                      <a:pt x="1259" y="796"/>
                      <a:pt x="1506" y="600"/>
                      <a:pt x="1792" y="600"/>
                    </a:cubicBezTo>
                    <a:cubicBezTo>
                      <a:pt x="1828" y="600"/>
                      <a:pt x="1864" y="603"/>
                      <a:pt x="1901" y="610"/>
                    </a:cubicBezTo>
                    <a:lnTo>
                      <a:pt x="3360" y="862"/>
                    </a:lnTo>
                    <a:cubicBezTo>
                      <a:pt x="3663" y="915"/>
                      <a:pt x="3880" y="1186"/>
                      <a:pt x="3866" y="1488"/>
                    </a:cubicBezTo>
                    <a:lnTo>
                      <a:pt x="3733" y="4248"/>
                    </a:lnTo>
                    <a:lnTo>
                      <a:pt x="4333" y="4275"/>
                    </a:lnTo>
                    <a:lnTo>
                      <a:pt x="4462" y="1519"/>
                    </a:lnTo>
                    <a:cubicBezTo>
                      <a:pt x="4493" y="915"/>
                      <a:pt x="4062" y="378"/>
                      <a:pt x="3467" y="276"/>
                    </a:cubicBezTo>
                    <a:lnTo>
                      <a:pt x="2002" y="19"/>
                    </a:lnTo>
                    <a:cubicBezTo>
                      <a:pt x="1929" y="6"/>
                      <a:pt x="1857" y="0"/>
                      <a:pt x="1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52" name="Google Shape;420;p15"/>
              <p:cNvSpPr/>
              <p:nvPr/>
            </p:nvSpPr>
            <p:spPr>
              <a:xfrm>
                <a:off x="6192225" y="5185866"/>
                <a:ext cx="186158" cy="619226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3649" extrusionOk="0">
                    <a:moveTo>
                      <a:pt x="507" y="0"/>
                    </a:moveTo>
                    <a:lnTo>
                      <a:pt x="1" y="3564"/>
                    </a:lnTo>
                    <a:lnTo>
                      <a:pt x="591" y="3649"/>
                    </a:lnTo>
                    <a:lnTo>
                      <a:pt x="1097" y="86"/>
                    </a:lnTo>
                    <a:lnTo>
                      <a:pt x="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9953" name="Google Shape;421;p15"/>
            <p:cNvSpPr/>
            <p:nvPr/>
          </p:nvSpPr>
          <p:spPr>
            <a:xfrm>
              <a:off x="-531102" y="-214000"/>
              <a:ext cx="5020575" cy="2140750"/>
            </a:xfrm>
            <a:custGeom>
              <a:avLst/>
              <a:gdLst/>
              <a:ahLst/>
              <a:cxnLst/>
              <a:rect l="l" t="t" r="r" b="b"/>
              <a:pathLst>
                <a:path w="200823" h="85630" extrusionOk="0">
                  <a:moveTo>
                    <a:pt x="0" y="1971"/>
                  </a:moveTo>
                  <a:lnTo>
                    <a:pt x="7882" y="53529"/>
                  </a:lnTo>
                  <a:lnTo>
                    <a:pt x="17734" y="52051"/>
                  </a:lnTo>
                  <a:lnTo>
                    <a:pt x="25779" y="51476"/>
                  </a:lnTo>
                  <a:lnTo>
                    <a:pt x="30541" y="51641"/>
                  </a:lnTo>
                  <a:lnTo>
                    <a:pt x="38915" y="52215"/>
                  </a:lnTo>
                  <a:lnTo>
                    <a:pt x="46140" y="53447"/>
                  </a:lnTo>
                  <a:lnTo>
                    <a:pt x="55171" y="55746"/>
                  </a:lnTo>
                  <a:lnTo>
                    <a:pt x="68471" y="60836"/>
                  </a:lnTo>
                  <a:lnTo>
                    <a:pt x="73479" y="63134"/>
                  </a:lnTo>
                  <a:lnTo>
                    <a:pt x="77994" y="65269"/>
                  </a:lnTo>
                  <a:lnTo>
                    <a:pt x="86697" y="69538"/>
                  </a:lnTo>
                  <a:lnTo>
                    <a:pt x="97944" y="74464"/>
                  </a:lnTo>
                  <a:lnTo>
                    <a:pt x="103034" y="76517"/>
                  </a:lnTo>
                  <a:lnTo>
                    <a:pt x="113789" y="79801"/>
                  </a:lnTo>
                  <a:lnTo>
                    <a:pt x="131769" y="83413"/>
                  </a:lnTo>
                  <a:lnTo>
                    <a:pt x="141548" y="84726"/>
                  </a:lnTo>
                  <a:lnTo>
                    <a:pt x="153042" y="85630"/>
                  </a:lnTo>
                  <a:lnTo>
                    <a:pt x="183993" y="77255"/>
                  </a:lnTo>
                  <a:lnTo>
                    <a:pt x="200823" y="0"/>
                  </a:lnTo>
                  <a:lnTo>
                    <a:pt x="124635" y="66500"/>
                  </a:lnTo>
                  <a:lnTo>
                    <a:pt x="58701" y="16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1049954" name="Google Shape;422;p15"/>
          <p:cNvSpPr/>
          <p:nvPr/>
        </p:nvSpPr>
        <p:spPr>
          <a:xfrm rot="10800000" flipH="1">
            <a:off x="-17150" y="4050"/>
            <a:ext cx="9186900" cy="5166000"/>
          </a:xfrm>
          <a:prstGeom prst="rect">
            <a:avLst/>
          </a:prstGeom>
          <a:solidFill>
            <a:srgbClr val="00ABBF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55" name="Google Shape;423;p15"/>
          <p:cNvSpPr txBox="1">
            <a:spLocks noGrp="1"/>
          </p:cNvSpPr>
          <p:nvPr>
            <p:ph type="subTitle" idx="1"/>
          </p:nvPr>
        </p:nvSpPr>
        <p:spPr>
          <a:xfrm>
            <a:off x="3666095" y="3269800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956" name="Google Shape;424;p15"/>
          <p:cNvSpPr txBox="1">
            <a:spLocks noGrp="1"/>
          </p:cNvSpPr>
          <p:nvPr>
            <p:ph type="subTitle" idx="2"/>
          </p:nvPr>
        </p:nvSpPr>
        <p:spPr>
          <a:xfrm>
            <a:off x="966975" y="2142778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957" name="Google Shape;425;p15"/>
          <p:cNvSpPr txBox="1">
            <a:spLocks noGrp="1"/>
          </p:cNvSpPr>
          <p:nvPr>
            <p:ph type="subTitle" idx="3"/>
          </p:nvPr>
        </p:nvSpPr>
        <p:spPr>
          <a:xfrm>
            <a:off x="6372151" y="1334404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958" name="Google Shape;426;p15"/>
          <p:cNvSpPr txBox="1">
            <a:spLocks noGrp="1"/>
          </p:cNvSpPr>
          <p:nvPr>
            <p:ph type="title" hasCustomPrompt="1"/>
          </p:nvPr>
        </p:nvSpPr>
        <p:spPr>
          <a:xfrm>
            <a:off x="943571" y="1637913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9959" name="Google Shape;427;p15"/>
          <p:cNvSpPr txBox="1">
            <a:spLocks noGrp="1"/>
          </p:cNvSpPr>
          <p:nvPr>
            <p:ph type="title" idx="4" hasCustomPrompt="1"/>
          </p:nvPr>
        </p:nvSpPr>
        <p:spPr>
          <a:xfrm>
            <a:off x="3849225" y="2765793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9960" name="Google Shape;428;p15"/>
          <p:cNvSpPr txBox="1">
            <a:spLocks noGrp="1"/>
          </p:cNvSpPr>
          <p:nvPr>
            <p:ph type="title" idx="5" hasCustomPrompt="1"/>
          </p:nvPr>
        </p:nvSpPr>
        <p:spPr>
          <a:xfrm>
            <a:off x="6553104" y="833644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9961" name="Google Shape;429;p15"/>
          <p:cNvSpPr txBox="1">
            <a:spLocks noGrp="1"/>
          </p:cNvSpPr>
          <p:nvPr>
            <p:ph type="title" idx="6"/>
          </p:nvPr>
        </p:nvSpPr>
        <p:spPr>
          <a:xfrm>
            <a:off x="713232" y="393192"/>
            <a:ext cx="7717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">
  <p:cSld name="Title + 4 Columns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4" name="Google Shape;440;p17"/>
          <p:cNvSpPr/>
          <p:nvPr/>
        </p:nvSpPr>
        <p:spPr>
          <a:xfrm>
            <a:off x="-447675" y="2941300"/>
            <a:ext cx="9810600" cy="2578500"/>
          </a:xfrm>
          <a:prstGeom prst="rect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345" name="Google Shape;441;p17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49346" name="Google Shape;442;p17"/>
          <p:cNvSpPr txBox="1">
            <a:spLocks noGrp="1"/>
          </p:cNvSpPr>
          <p:nvPr>
            <p:ph type="subTitle" idx="1"/>
          </p:nvPr>
        </p:nvSpPr>
        <p:spPr>
          <a:xfrm>
            <a:off x="823425" y="1625000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347" name="Google Shape;443;p17"/>
          <p:cNvSpPr txBox="1">
            <a:spLocks noGrp="1"/>
          </p:cNvSpPr>
          <p:nvPr>
            <p:ph type="subTitle" idx="2"/>
          </p:nvPr>
        </p:nvSpPr>
        <p:spPr>
          <a:xfrm>
            <a:off x="814302" y="1917582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348" name="Google Shape;444;p17"/>
          <p:cNvSpPr txBox="1">
            <a:spLocks noGrp="1"/>
          </p:cNvSpPr>
          <p:nvPr>
            <p:ph type="subTitle" idx="3"/>
          </p:nvPr>
        </p:nvSpPr>
        <p:spPr>
          <a:xfrm>
            <a:off x="814302" y="3708708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349" name="Google Shape;445;p17"/>
          <p:cNvSpPr txBox="1">
            <a:spLocks noGrp="1"/>
          </p:cNvSpPr>
          <p:nvPr>
            <p:ph type="subTitle" idx="4"/>
          </p:nvPr>
        </p:nvSpPr>
        <p:spPr>
          <a:xfrm>
            <a:off x="823425" y="3436718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350" name="Google Shape;446;p17"/>
          <p:cNvSpPr txBox="1">
            <a:spLocks noGrp="1"/>
          </p:cNvSpPr>
          <p:nvPr>
            <p:ph type="subTitle" idx="5"/>
          </p:nvPr>
        </p:nvSpPr>
        <p:spPr>
          <a:xfrm>
            <a:off x="6677100" y="1623725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351" name="Google Shape;447;p17"/>
          <p:cNvSpPr txBox="1">
            <a:spLocks noGrp="1"/>
          </p:cNvSpPr>
          <p:nvPr>
            <p:ph type="subTitle" idx="6"/>
          </p:nvPr>
        </p:nvSpPr>
        <p:spPr>
          <a:xfrm>
            <a:off x="6677219" y="3440043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352" name="Google Shape;448;p17"/>
          <p:cNvSpPr txBox="1">
            <a:spLocks noGrp="1"/>
          </p:cNvSpPr>
          <p:nvPr>
            <p:ph type="subTitle" idx="7"/>
          </p:nvPr>
        </p:nvSpPr>
        <p:spPr>
          <a:xfrm>
            <a:off x="6677111" y="3707588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353" name="Google Shape;449;p17"/>
          <p:cNvSpPr txBox="1">
            <a:spLocks noGrp="1"/>
          </p:cNvSpPr>
          <p:nvPr>
            <p:ph type="subTitle" idx="8"/>
          </p:nvPr>
        </p:nvSpPr>
        <p:spPr>
          <a:xfrm>
            <a:off x="6676991" y="1917576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354" name="Google Shape;450;p1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3">
  <p:cSld name="Title + 3 columns 3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91" name="Google Shape;431;p16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49692" name="Google Shape;432;p16"/>
          <p:cNvSpPr txBox="1">
            <a:spLocks noGrp="1"/>
          </p:cNvSpPr>
          <p:nvPr>
            <p:ph type="subTitle" idx="1"/>
          </p:nvPr>
        </p:nvSpPr>
        <p:spPr>
          <a:xfrm>
            <a:off x="356111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693" name="Google Shape;433;p16"/>
          <p:cNvSpPr txBox="1">
            <a:spLocks noGrp="1"/>
          </p:cNvSpPr>
          <p:nvPr>
            <p:ph type="subTitle" idx="2"/>
          </p:nvPr>
        </p:nvSpPr>
        <p:spPr>
          <a:xfrm>
            <a:off x="832790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694" name="Google Shape;434;p16"/>
          <p:cNvSpPr txBox="1">
            <a:spLocks noGrp="1"/>
          </p:cNvSpPr>
          <p:nvPr>
            <p:ph type="subTitle" idx="3"/>
          </p:nvPr>
        </p:nvSpPr>
        <p:spPr>
          <a:xfrm>
            <a:off x="82998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695" name="Google Shape;435;p16"/>
          <p:cNvSpPr txBox="1">
            <a:spLocks noGrp="1"/>
          </p:cNvSpPr>
          <p:nvPr>
            <p:ph type="subTitle" idx="4"/>
          </p:nvPr>
        </p:nvSpPr>
        <p:spPr>
          <a:xfrm>
            <a:off x="3529960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696" name="Google Shape;436;p16"/>
          <p:cNvSpPr txBox="1">
            <a:spLocks noGrp="1"/>
          </p:cNvSpPr>
          <p:nvPr>
            <p:ph type="subTitle" idx="5"/>
          </p:nvPr>
        </p:nvSpPr>
        <p:spPr>
          <a:xfrm>
            <a:off x="6308485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49697" name="Google Shape;437;p16"/>
          <p:cNvSpPr txBox="1">
            <a:spLocks noGrp="1"/>
          </p:cNvSpPr>
          <p:nvPr>
            <p:ph type="subTitle" idx="6"/>
          </p:nvPr>
        </p:nvSpPr>
        <p:spPr>
          <a:xfrm>
            <a:off x="6310787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9698" name="Google Shape;438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87" name="Google Shape;585;p29"/>
          <p:cNvSpPr txBox="1">
            <a:spLocks noGrp="1"/>
          </p:cNvSpPr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9588" name="Google Shape;586;p29"/>
          <p:cNvSpPr txBox="1">
            <a:spLocks noGrp="1"/>
          </p:cNvSpPr>
          <p:nvPr>
            <p:ph type="subTitle" idx="1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9589" name="Google Shape;587;p29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CREDITS: This presentation template was created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2"/>
              </a:rPr>
              <a:t>Slidesgo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including icons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3"/>
              </a:rPr>
              <a:t>Flaticon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infographics &amp; images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4"/>
              </a:rPr>
              <a:t>Freepik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and illustrations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5"/>
              </a:rPr>
              <a:t>Stories</a:t>
            </a:r>
            <a:endParaRPr sz="1000" b="1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Ubuntu" panose="020B0504030602030204"/>
              <a:ea typeface="Ubuntu" panose="020B0504030602030204"/>
              <a:cs typeface="Ubuntu" panose="020B0504030602030204"/>
              <a:sym typeface="Ubuntu" panose="020B0504030602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049590" name="Google Shape;588;p29"/>
          <p:cNvSpPr/>
          <p:nvPr/>
        </p:nvSpPr>
        <p:spPr>
          <a:xfrm>
            <a:off x="4572000" y="525"/>
            <a:ext cx="4571302" cy="5143568"/>
          </a:xfrm>
          <a:custGeom>
            <a:avLst/>
            <a:gdLst/>
            <a:ahLst/>
            <a:cxnLst/>
            <a:rect l="l" t="t" r="r" b="b"/>
            <a:pathLst>
              <a:path w="21460" h="21470" extrusionOk="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591" name="Google Shape;589;p29"/>
          <p:cNvSpPr/>
          <p:nvPr/>
        </p:nvSpPr>
        <p:spPr>
          <a:xfrm rot="10800000" flipH="1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1_One column 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31" name="Google Shape;61;p7"/>
          <p:cNvSpPr txBox="1">
            <a:spLocks noGrp="1"/>
          </p:cNvSpPr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9232" name="Google Shape;62;p7"/>
          <p:cNvSpPr txBox="1">
            <a:spLocks noGrp="1"/>
          </p:cNvSpPr>
          <p:nvPr>
            <p:ph type="body" idx="1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9233" name="Google Shape;63;p7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34" name="Google Shape;64;p7"/>
          <p:cNvSpPr txBox="1">
            <a:spLocks noGrp="1"/>
          </p:cNvSpPr>
          <p:nvPr>
            <p:ph type="title" idx="2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74" name="Google Shape;50;p7"/>
          <p:cNvSpPr txBox="1">
            <a:spLocks noGrp="1"/>
          </p:cNvSpPr>
          <p:nvPr>
            <p:ph type="body" idx="1"/>
          </p:nvPr>
        </p:nvSpPr>
        <p:spPr>
          <a:xfrm>
            <a:off x="1470600" y="1527925"/>
            <a:ext cx="6202800" cy="23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0075" name="Google Shape;51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0076" name="Google Shape;52;p7"/>
          <p:cNvSpPr/>
          <p:nvPr/>
        </p:nvSpPr>
        <p:spPr>
          <a:xfrm flipH="1">
            <a:off x="6753751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77" name="Google Shape;53;p7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78" name="Google Shape;54;p7"/>
          <p:cNvSpPr/>
          <p:nvPr/>
        </p:nvSpPr>
        <p:spPr>
          <a:xfrm>
            <a:off x="8499150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79" name="Google Shape;55;p7"/>
          <p:cNvSpPr/>
          <p:nvPr/>
        </p:nvSpPr>
        <p:spPr>
          <a:xfrm flipH="1">
            <a:off x="0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5">
  <p:cSld name="Only Title 5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33" name="Google Shape;522;p26"/>
          <p:cNvSpPr/>
          <p:nvPr/>
        </p:nvSpPr>
        <p:spPr>
          <a:xfrm>
            <a:off x="-38100" y="0"/>
            <a:ext cx="9220200" cy="1311600"/>
          </a:xfrm>
          <a:prstGeom prst="rect">
            <a:avLst/>
          </a:prstGeom>
          <a:solidFill>
            <a:srgbClr val="F4D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34" name="Google Shape;523;p26"/>
          <p:cNvSpPr/>
          <p:nvPr/>
        </p:nvSpPr>
        <p:spPr>
          <a:xfrm>
            <a:off x="0" y="387100"/>
            <a:ext cx="9898655" cy="1084938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CEB20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" name="Google Shape;524;p26"/>
          <p:cNvGrpSpPr/>
          <p:nvPr/>
        </p:nvGrpSpPr>
        <p:grpSpPr>
          <a:xfrm>
            <a:off x="4330675" y="950122"/>
            <a:ext cx="1020000" cy="753600"/>
            <a:chOff x="4330675" y="950122"/>
            <a:chExt cx="1020000" cy="753600"/>
          </a:xfrm>
        </p:grpSpPr>
        <p:sp>
          <p:nvSpPr>
            <p:cNvPr id="1050035" name="Google Shape;525;p26"/>
            <p:cNvSpPr/>
            <p:nvPr/>
          </p:nvSpPr>
          <p:spPr>
            <a:xfrm rot="5400000">
              <a:off x="4463875" y="816922"/>
              <a:ext cx="753600" cy="1020000"/>
            </a:xfrm>
            <a:prstGeom prst="pie">
              <a:avLst>
                <a:gd name="adj1" fmla="val 5366625"/>
                <a:gd name="adj2" fmla="val 16232262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50036" name="Google Shape;526;p26"/>
            <p:cNvSpPr/>
            <p:nvPr/>
          </p:nvSpPr>
          <p:spPr>
            <a:xfrm rot="5400000">
              <a:off x="4545875" y="869375"/>
              <a:ext cx="588300" cy="883200"/>
            </a:xfrm>
            <a:prstGeom prst="pie">
              <a:avLst>
                <a:gd name="adj1" fmla="val 5366625"/>
                <a:gd name="adj2" fmla="val 1622669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050037" name="Google Shape;527;p26"/>
          <p:cNvSpPr/>
          <p:nvPr/>
        </p:nvSpPr>
        <p:spPr>
          <a:xfrm>
            <a:off x="-38100" y="1311600"/>
            <a:ext cx="9220200" cy="384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528;p26"/>
          <p:cNvGrpSpPr/>
          <p:nvPr/>
        </p:nvGrpSpPr>
        <p:grpSpPr>
          <a:xfrm>
            <a:off x="3572234" y="1304769"/>
            <a:ext cx="5009553" cy="3840746"/>
            <a:chOff x="3647700" y="1418025"/>
            <a:chExt cx="3459875" cy="3042175"/>
          </a:xfrm>
        </p:grpSpPr>
        <p:sp>
          <p:nvSpPr>
            <p:cNvPr id="1050038" name="Google Shape;529;p26"/>
            <p:cNvSpPr/>
            <p:nvPr/>
          </p:nvSpPr>
          <p:spPr>
            <a:xfrm>
              <a:off x="3647700" y="1418025"/>
              <a:ext cx="3459875" cy="3042175"/>
            </a:xfrm>
            <a:custGeom>
              <a:avLst/>
              <a:gdLst/>
              <a:ahLst/>
              <a:cxnLst/>
              <a:rect l="l" t="t" r="r" b="b"/>
              <a:pathLst>
                <a:path w="138395" h="121687" extrusionOk="0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39" name="Google Shape;530;p26"/>
            <p:cNvSpPr/>
            <p:nvPr/>
          </p:nvSpPr>
          <p:spPr>
            <a:xfrm>
              <a:off x="4342375" y="1462500"/>
              <a:ext cx="49000" cy="42250"/>
            </a:xfrm>
            <a:custGeom>
              <a:avLst/>
              <a:gdLst/>
              <a:ahLst/>
              <a:cxnLst/>
              <a:rect l="l" t="t" r="r" b="b"/>
              <a:pathLst>
                <a:path w="1960" h="1690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0" name="Google Shape;531;p26"/>
            <p:cNvSpPr/>
            <p:nvPr/>
          </p:nvSpPr>
          <p:spPr>
            <a:xfrm>
              <a:off x="4466800" y="1509225"/>
              <a:ext cx="103025" cy="14100"/>
            </a:xfrm>
            <a:custGeom>
              <a:avLst/>
              <a:gdLst/>
              <a:ahLst/>
              <a:cxnLst/>
              <a:rect l="l" t="t" r="r" b="b"/>
              <a:pathLst>
                <a:path w="4121" h="564" extrusionOk="0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1" name="Google Shape;532;p26"/>
            <p:cNvSpPr/>
            <p:nvPr/>
          </p:nvSpPr>
          <p:spPr>
            <a:xfrm>
              <a:off x="4670575" y="1532875"/>
              <a:ext cx="103050" cy="11850"/>
            </a:xfrm>
            <a:custGeom>
              <a:avLst/>
              <a:gdLst/>
              <a:ahLst/>
              <a:cxnLst/>
              <a:rect l="l" t="t" r="r" b="b"/>
              <a:pathLst>
                <a:path w="4122" h="474" extrusionOk="0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2" name="Google Shape;533;p26"/>
            <p:cNvSpPr/>
            <p:nvPr/>
          </p:nvSpPr>
          <p:spPr>
            <a:xfrm>
              <a:off x="4877175" y="1554250"/>
              <a:ext cx="103050" cy="14100"/>
            </a:xfrm>
            <a:custGeom>
              <a:avLst/>
              <a:gdLst/>
              <a:ahLst/>
              <a:cxnLst/>
              <a:rect l="l" t="t" r="r" b="b"/>
              <a:pathLst>
                <a:path w="4122" h="564" extrusionOk="0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3" name="Google Shape;534;p26"/>
            <p:cNvSpPr/>
            <p:nvPr/>
          </p:nvSpPr>
          <p:spPr>
            <a:xfrm>
              <a:off x="5055075" y="1586900"/>
              <a:ext cx="59125" cy="44500"/>
            </a:xfrm>
            <a:custGeom>
              <a:avLst/>
              <a:gdLst/>
              <a:ahLst/>
              <a:cxnLst/>
              <a:rect l="l" t="t" r="r" b="b"/>
              <a:pathLst>
                <a:path w="2365" h="1780" extrusionOk="0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4" name="Google Shape;535;p26"/>
            <p:cNvSpPr/>
            <p:nvPr/>
          </p:nvSpPr>
          <p:spPr>
            <a:xfrm>
              <a:off x="4853525" y="1649950"/>
              <a:ext cx="100800" cy="23675"/>
            </a:xfrm>
            <a:custGeom>
              <a:avLst/>
              <a:gdLst/>
              <a:ahLst/>
              <a:cxnLst/>
              <a:rect l="l" t="t" r="r" b="b"/>
              <a:pathLst>
                <a:path w="4032" h="947" extrusionOk="0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5" name="Google Shape;536;p26"/>
            <p:cNvSpPr/>
            <p:nvPr/>
          </p:nvSpPr>
          <p:spPr>
            <a:xfrm>
              <a:off x="4652000" y="1695000"/>
              <a:ext cx="100800" cy="28175"/>
            </a:xfrm>
            <a:custGeom>
              <a:avLst/>
              <a:gdLst/>
              <a:ahLst/>
              <a:cxnLst/>
              <a:rect l="l" t="t" r="r" b="b"/>
              <a:pathLst>
                <a:path w="4032" h="1127" extrusionOk="0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6" name="Google Shape;537;p26"/>
            <p:cNvSpPr/>
            <p:nvPr/>
          </p:nvSpPr>
          <p:spPr>
            <a:xfrm>
              <a:off x="4452725" y="1746225"/>
              <a:ext cx="100775" cy="33225"/>
            </a:xfrm>
            <a:custGeom>
              <a:avLst/>
              <a:gdLst/>
              <a:ahLst/>
              <a:cxnLst/>
              <a:rect l="l" t="t" r="r" b="b"/>
              <a:pathLst>
                <a:path w="4031" h="1329" extrusionOk="0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7" name="Google Shape;538;p26"/>
            <p:cNvSpPr/>
            <p:nvPr/>
          </p:nvSpPr>
          <p:spPr>
            <a:xfrm>
              <a:off x="4264700" y="1812075"/>
              <a:ext cx="94025" cy="51825"/>
            </a:xfrm>
            <a:custGeom>
              <a:avLst/>
              <a:gdLst/>
              <a:ahLst/>
              <a:cxnLst/>
              <a:rect l="l" t="t" r="r" b="b"/>
              <a:pathLst>
                <a:path w="3761" h="2073" extrusionOk="0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8" name="Google Shape;539;p26"/>
            <p:cNvSpPr/>
            <p:nvPr/>
          </p:nvSpPr>
          <p:spPr>
            <a:xfrm>
              <a:off x="4255700" y="1945500"/>
              <a:ext cx="93475" cy="47325"/>
            </a:xfrm>
            <a:custGeom>
              <a:avLst/>
              <a:gdLst/>
              <a:ahLst/>
              <a:cxnLst/>
              <a:rect l="l" t="t" r="r" b="b"/>
              <a:pathLst>
                <a:path w="3739" h="1893" extrusionOk="0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49" name="Google Shape;540;p26"/>
            <p:cNvSpPr/>
            <p:nvPr/>
          </p:nvSpPr>
          <p:spPr>
            <a:xfrm>
              <a:off x="4447650" y="2015875"/>
              <a:ext cx="100800" cy="25925"/>
            </a:xfrm>
            <a:custGeom>
              <a:avLst/>
              <a:gdLst/>
              <a:ahLst/>
              <a:cxnLst/>
              <a:rect l="l" t="t" r="r" b="b"/>
              <a:pathLst>
                <a:path w="4032" h="1037" extrusionOk="0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0" name="Google Shape;541;p26"/>
            <p:cNvSpPr/>
            <p:nvPr/>
          </p:nvSpPr>
          <p:spPr>
            <a:xfrm>
              <a:off x="4649750" y="2060900"/>
              <a:ext cx="103050" cy="23125"/>
            </a:xfrm>
            <a:custGeom>
              <a:avLst/>
              <a:gdLst/>
              <a:ahLst/>
              <a:cxnLst/>
              <a:rect l="l" t="t" r="r" b="b"/>
              <a:pathLst>
                <a:path w="4122" h="925" extrusionOk="0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1" name="Google Shape;542;p26"/>
            <p:cNvSpPr/>
            <p:nvPr/>
          </p:nvSpPr>
          <p:spPr>
            <a:xfrm>
              <a:off x="4853525" y="2100325"/>
              <a:ext cx="100800" cy="23650"/>
            </a:xfrm>
            <a:custGeom>
              <a:avLst/>
              <a:gdLst/>
              <a:ahLst/>
              <a:cxnLst/>
              <a:rect l="l" t="t" r="r" b="b"/>
              <a:pathLst>
                <a:path w="4032" h="946" extrusionOk="0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2" name="Google Shape;543;p26"/>
            <p:cNvSpPr/>
            <p:nvPr/>
          </p:nvSpPr>
          <p:spPr>
            <a:xfrm>
              <a:off x="5055075" y="2140275"/>
              <a:ext cx="101350" cy="25925"/>
            </a:xfrm>
            <a:custGeom>
              <a:avLst/>
              <a:gdLst/>
              <a:ahLst/>
              <a:cxnLst/>
              <a:rect l="l" t="t" r="r" b="b"/>
              <a:pathLst>
                <a:path w="4054" h="1037" extrusionOk="0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3" name="Google Shape;544;p26"/>
            <p:cNvSpPr/>
            <p:nvPr/>
          </p:nvSpPr>
          <p:spPr>
            <a:xfrm>
              <a:off x="5257175" y="2182500"/>
              <a:ext cx="100775" cy="28175"/>
            </a:xfrm>
            <a:custGeom>
              <a:avLst/>
              <a:gdLst/>
              <a:ahLst/>
              <a:cxnLst/>
              <a:rect l="l" t="t" r="r" b="b"/>
              <a:pathLst>
                <a:path w="4031" h="1127" extrusionOk="0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4" name="Google Shape;545;p26"/>
            <p:cNvSpPr/>
            <p:nvPr/>
          </p:nvSpPr>
          <p:spPr>
            <a:xfrm>
              <a:off x="5458700" y="2229800"/>
              <a:ext cx="100800" cy="30425"/>
            </a:xfrm>
            <a:custGeom>
              <a:avLst/>
              <a:gdLst/>
              <a:ahLst/>
              <a:cxnLst/>
              <a:rect l="l" t="t" r="r" b="b"/>
              <a:pathLst>
                <a:path w="4032" h="1217" extrusionOk="0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5" name="Google Shape;546;p26"/>
            <p:cNvSpPr/>
            <p:nvPr/>
          </p:nvSpPr>
          <p:spPr>
            <a:xfrm>
              <a:off x="5657975" y="2278775"/>
              <a:ext cx="100800" cy="35475"/>
            </a:xfrm>
            <a:custGeom>
              <a:avLst/>
              <a:gdLst/>
              <a:ahLst/>
              <a:cxnLst/>
              <a:rect l="l" t="t" r="r" b="b"/>
              <a:pathLst>
                <a:path w="4032" h="1419" extrusionOk="0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6" name="Google Shape;547;p26"/>
            <p:cNvSpPr/>
            <p:nvPr/>
          </p:nvSpPr>
          <p:spPr>
            <a:xfrm>
              <a:off x="5855000" y="2337300"/>
              <a:ext cx="100800" cy="42250"/>
            </a:xfrm>
            <a:custGeom>
              <a:avLst/>
              <a:gdLst/>
              <a:ahLst/>
              <a:cxnLst/>
              <a:rect l="l" t="t" r="r" b="b"/>
              <a:pathLst>
                <a:path w="4032" h="1690" extrusionOk="0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7" name="Google Shape;548;p26"/>
            <p:cNvSpPr/>
            <p:nvPr/>
          </p:nvSpPr>
          <p:spPr>
            <a:xfrm>
              <a:off x="6049800" y="2407675"/>
              <a:ext cx="98525" cy="49575"/>
            </a:xfrm>
            <a:custGeom>
              <a:avLst/>
              <a:gdLst/>
              <a:ahLst/>
              <a:cxnLst/>
              <a:rect l="l" t="t" r="r" b="b"/>
              <a:pathLst>
                <a:path w="3941" h="1983" extrusionOk="0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8" name="Google Shape;549;p26"/>
            <p:cNvSpPr/>
            <p:nvPr/>
          </p:nvSpPr>
          <p:spPr>
            <a:xfrm>
              <a:off x="6235000" y="2494375"/>
              <a:ext cx="94025" cy="61375"/>
            </a:xfrm>
            <a:custGeom>
              <a:avLst/>
              <a:gdLst/>
              <a:ahLst/>
              <a:cxnLst/>
              <a:rect l="l" t="t" r="r" b="b"/>
              <a:pathLst>
                <a:path w="3761" h="2455" extrusionOk="0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59" name="Google Shape;550;p26"/>
            <p:cNvSpPr/>
            <p:nvPr/>
          </p:nvSpPr>
          <p:spPr>
            <a:xfrm>
              <a:off x="6401625" y="2614275"/>
              <a:ext cx="72650" cy="86725"/>
            </a:xfrm>
            <a:custGeom>
              <a:avLst/>
              <a:gdLst/>
              <a:ahLst/>
              <a:cxnLst/>
              <a:rect l="l" t="t" r="r" b="b"/>
              <a:pathLst>
                <a:path w="2906" h="3469" extrusionOk="0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0" name="Google Shape;551;p26"/>
            <p:cNvSpPr/>
            <p:nvPr/>
          </p:nvSpPr>
          <p:spPr>
            <a:xfrm>
              <a:off x="6472000" y="2797225"/>
              <a:ext cx="30425" cy="103050"/>
            </a:xfrm>
            <a:custGeom>
              <a:avLst/>
              <a:gdLst/>
              <a:ahLst/>
              <a:cxnLst/>
              <a:rect l="l" t="t" r="r" b="b"/>
              <a:pathLst>
                <a:path w="1217" h="4122" extrusionOk="0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1" name="Google Shape;552;p26"/>
            <p:cNvSpPr/>
            <p:nvPr/>
          </p:nvSpPr>
          <p:spPr>
            <a:xfrm>
              <a:off x="6371225" y="2986950"/>
              <a:ext cx="65900" cy="94025"/>
            </a:xfrm>
            <a:custGeom>
              <a:avLst/>
              <a:gdLst/>
              <a:ahLst/>
              <a:cxnLst/>
              <a:rect l="l" t="t" r="r" b="b"/>
              <a:pathLst>
                <a:path w="2636" h="3761" extrusionOk="0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2" name="Google Shape;553;p26"/>
            <p:cNvSpPr/>
            <p:nvPr/>
          </p:nvSpPr>
          <p:spPr>
            <a:xfrm>
              <a:off x="6244575" y="3155825"/>
              <a:ext cx="74900" cy="89550"/>
            </a:xfrm>
            <a:custGeom>
              <a:avLst/>
              <a:gdLst/>
              <a:ahLst/>
              <a:cxnLst/>
              <a:rect l="l" t="t" r="r" b="b"/>
              <a:pathLst>
                <a:path w="2996" h="3582" extrusionOk="0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3" name="Google Shape;554;p26"/>
            <p:cNvSpPr/>
            <p:nvPr/>
          </p:nvSpPr>
          <p:spPr>
            <a:xfrm>
              <a:off x="6106075" y="3313450"/>
              <a:ext cx="79975" cy="86725"/>
            </a:xfrm>
            <a:custGeom>
              <a:avLst/>
              <a:gdLst/>
              <a:ahLst/>
              <a:cxnLst/>
              <a:rect l="l" t="t" r="r" b="b"/>
              <a:pathLst>
                <a:path w="3199" h="3469" extrusionOk="0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4" name="Google Shape;555;p26"/>
            <p:cNvSpPr/>
            <p:nvPr/>
          </p:nvSpPr>
          <p:spPr>
            <a:xfrm>
              <a:off x="5960850" y="3463200"/>
              <a:ext cx="84450" cy="84475"/>
            </a:xfrm>
            <a:custGeom>
              <a:avLst/>
              <a:gdLst/>
              <a:ahLst/>
              <a:cxnLst/>
              <a:rect l="l" t="t" r="r" b="b"/>
              <a:pathLst>
                <a:path w="3378" h="3379" extrusionOk="0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5" name="Google Shape;556;p26"/>
            <p:cNvSpPr/>
            <p:nvPr/>
          </p:nvSpPr>
          <p:spPr>
            <a:xfrm>
              <a:off x="5808275" y="3606175"/>
              <a:ext cx="88975" cy="82225"/>
            </a:xfrm>
            <a:custGeom>
              <a:avLst/>
              <a:gdLst/>
              <a:ahLst/>
              <a:cxnLst/>
              <a:rect l="l" t="t" r="r" b="b"/>
              <a:pathLst>
                <a:path w="3559" h="3289" extrusionOk="0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6" name="Google Shape;557;p26"/>
            <p:cNvSpPr/>
            <p:nvPr/>
          </p:nvSpPr>
          <p:spPr>
            <a:xfrm>
              <a:off x="5655725" y="3744675"/>
              <a:ext cx="88975" cy="84450"/>
            </a:xfrm>
            <a:custGeom>
              <a:avLst/>
              <a:gdLst/>
              <a:ahLst/>
              <a:cxnLst/>
              <a:rect l="l" t="t" r="r" b="b"/>
              <a:pathLst>
                <a:path w="3559" h="3378" extrusionOk="0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7" name="Google Shape;558;p26"/>
            <p:cNvSpPr/>
            <p:nvPr/>
          </p:nvSpPr>
          <p:spPr>
            <a:xfrm>
              <a:off x="5498675" y="3880900"/>
              <a:ext cx="91225" cy="82225"/>
            </a:xfrm>
            <a:custGeom>
              <a:avLst/>
              <a:gdLst/>
              <a:ahLst/>
              <a:cxnLst/>
              <a:rect l="l" t="t" r="r" b="b"/>
              <a:pathLst>
                <a:path w="3649" h="3289" extrusionOk="0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8" name="Google Shape;559;p26"/>
            <p:cNvSpPr/>
            <p:nvPr/>
          </p:nvSpPr>
          <p:spPr>
            <a:xfrm>
              <a:off x="5339350" y="4014325"/>
              <a:ext cx="93475" cy="82200"/>
            </a:xfrm>
            <a:custGeom>
              <a:avLst/>
              <a:gdLst/>
              <a:ahLst/>
              <a:cxnLst/>
              <a:rect l="l" t="t" r="r" b="b"/>
              <a:pathLst>
                <a:path w="3739" h="3288" extrusionOk="0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69" name="Google Shape;560;p26"/>
            <p:cNvSpPr/>
            <p:nvPr/>
          </p:nvSpPr>
          <p:spPr>
            <a:xfrm>
              <a:off x="5179475" y="4146050"/>
              <a:ext cx="94050" cy="82225"/>
            </a:xfrm>
            <a:custGeom>
              <a:avLst/>
              <a:gdLst/>
              <a:ahLst/>
              <a:cxnLst/>
              <a:rect l="l" t="t" r="r" b="b"/>
              <a:pathLst>
                <a:path w="3762" h="3289" extrusionOk="0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70" name="Google Shape;561;p26"/>
            <p:cNvSpPr/>
            <p:nvPr/>
          </p:nvSpPr>
          <p:spPr>
            <a:xfrm>
              <a:off x="5015675" y="4272700"/>
              <a:ext cx="98525" cy="84475"/>
            </a:xfrm>
            <a:custGeom>
              <a:avLst/>
              <a:gdLst/>
              <a:ahLst/>
              <a:cxnLst/>
              <a:rect l="l" t="t" r="r" b="b"/>
              <a:pathLst>
                <a:path w="3941" h="3379" extrusionOk="0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071" name="Google Shape;562;p26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072" name="Google Shape;563;p26"/>
          <p:cNvSpPr/>
          <p:nvPr/>
        </p:nvSpPr>
        <p:spPr>
          <a:xfrm>
            <a:off x="-5524513" y="1304775"/>
            <a:ext cx="10491379" cy="3840746"/>
          </a:xfrm>
          <a:custGeom>
            <a:avLst/>
            <a:gdLst/>
            <a:ahLst/>
            <a:cxnLst/>
            <a:rect l="l" t="t" r="r" b="b"/>
            <a:pathLst>
              <a:path w="138395" h="121687" extrusionOk="0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73" name="Google Shape;564;p26"/>
          <p:cNvSpPr/>
          <p:nvPr/>
        </p:nvSpPr>
        <p:spPr>
          <a:xfrm>
            <a:off x="7524737" y="1304775"/>
            <a:ext cx="10491379" cy="3840746"/>
          </a:xfrm>
          <a:custGeom>
            <a:avLst/>
            <a:gdLst/>
            <a:ahLst/>
            <a:cxnLst/>
            <a:rect l="l" t="t" r="r" b="b"/>
            <a:pathLst>
              <a:path w="138395" h="121687" extrusionOk="0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Driving Center Company Profile by Slidesgo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02" name="Google Shape;9;p2"/>
          <p:cNvSpPr txBox="1">
            <a:spLocks noGrp="1"/>
          </p:cNvSpPr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50503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50504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505" name="Google Shape;12;p2"/>
          <p:cNvSpPr/>
          <p:nvPr/>
        </p:nvSpPr>
        <p:spPr>
          <a:xfrm>
            <a:off x="127475" y="2332800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06" name="Google Shape;13;p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07" name="Google Shape;14;p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15;p2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050508" name="Google Shape;16;p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09" name="Google Shape;17;p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18;p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308" name="Google Shape;19;p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1050510" name="Google Shape;20;p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11" name="Google Shape;21;p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0512" name="Google Shape;22;p2"/>
            <p:cNvSpPr/>
            <p:nvPr/>
          </p:nvSpPr>
          <p:spPr>
            <a:xfrm>
              <a:off x="-587271" y="533756"/>
              <a:ext cx="2030710" cy="765299"/>
            </a:xfrm>
            <a:custGeom>
              <a:avLst/>
              <a:gdLst/>
              <a:ahLst/>
              <a:cxnLst/>
              <a:rect l="l" t="t" r="r" b="b"/>
              <a:pathLst>
                <a:path w="10574" h="3985" extrusionOk="0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13" name="Google Shape;23;p2"/>
            <p:cNvSpPr/>
            <p:nvPr/>
          </p:nvSpPr>
          <p:spPr>
            <a:xfrm>
              <a:off x="-1255789" y="1631869"/>
              <a:ext cx="2031286" cy="765299"/>
            </a:xfrm>
            <a:custGeom>
              <a:avLst/>
              <a:gdLst/>
              <a:ahLst/>
              <a:cxnLst/>
              <a:rect l="l" t="t" r="r" b="b"/>
              <a:pathLst>
                <a:path w="10577" h="3985" extrusionOk="0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14" name="Google Shape;24;p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avLst/>
              <a:gdLst/>
              <a:ahLst/>
              <a:cxnLst/>
              <a:rect l="l" t="t" r="r" b="b"/>
              <a:pathLst>
                <a:path w="10576" h="3985" extrusionOk="0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15" name="Google Shape;25;p2"/>
            <p:cNvSpPr/>
            <p:nvPr/>
          </p:nvSpPr>
          <p:spPr>
            <a:xfrm rot="10800000" flipH="1">
              <a:off x="-580950" y="9084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16" name="Google Shape;26;p2"/>
            <p:cNvSpPr/>
            <p:nvPr/>
          </p:nvSpPr>
          <p:spPr>
            <a:xfrm rot="10800000" flipH="1">
              <a:off x="-910750" y="31046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17" name="Google Shape;27;p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18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19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0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0520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21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522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14" name="Google Shape;35;p4"/>
          <p:cNvSpPr/>
          <p:nvPr/>
        </p:nvSpPr>
        <p:spPr>
          <a:xfrm flipH="1">
            <a:off x="-682875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15" name="Google Shape;36;p4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616" name="Google Shape;37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AutoNum type="arabicPeriod"/>
              <a:defRPr sz="1200"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alphaLcPeriod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romanLcPeriod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arabicPeriod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alphaLcPeriod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romanLcPeriod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arabicPeriod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AutoNum type="alphaLcPeriod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 panose="02000503000000000000"/>
              <a:buAutoNum type="romanLcPeriod"/>
            </a:lvl9pPr>
          </a:lstStyle>
          <a:p>
            <a:endParaRPr/>
          </a:p>
        </p:txBody>
      </p:sp>
      <p:sp>
        <p:nvSpPr>
          <p:cNvPr id="1050617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618" name="Google Shape;39;p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19" name="Google Shape;40;p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29" name="Google Shape;42;p5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130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1941573" y="1855450"/>
            <a:ext cx="2482800" cy="3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31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1933775" y="2495550"/>
            <a:ext cx="23616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50132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5872766" y="1853184"/>
            <a:ext cx="24873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33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5872775" y="2492900"/>
            <a:ext cx="23616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50134" name="Google Shape;47;p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35" name="Google Shape;48;p5"/>
          <p:cNvSpPr/>
          <p:nvPr/>
        </p:nvSpPr>
        <p:spPr>
          <a:xfrm flipH="1">
            <a:off x="-696609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36" name="Google Shape;49;p5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37" name="Google Shape;50;p5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51;p5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050138" name="Google Shape;52;p5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39" name="Google Shape;53;p5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98" name="Google Shape;55;p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399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400" name="Google Shape;57;p6"/>
          <p:cNvSpPr/>
          <p:nvPr/>
        </p:nvSpPr>
        <p:spPr>
          <a:xfrm>
            <a:off x="-55350" y="1337550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2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1" name="Google Shape;58;p6"/>
          <p:cNvSpPr/>
          <p:nvPr/>
        </p:nvSpPr>
        <p:spPr>
          <a:xfrm>
            <a:off x="2750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45763" name="Google Shape;59;p6"/>
          <p:cNvCxnSpPr/>
          <p:nvPr/>
        </p:nvCxnSpPr>
        <p:spPr>
          <a:xfrm>
            <a:off x="79449" y="4519952"/>
            <a:ext cx="92694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87" name="Google Shape;61;p7"/>
          <p:cNvSpPr txBox="1">
            <a:spLocks noGrp="1"/>
          </p:cNvSpPr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0388" name="Google Shape;62;p7"/>
          <p:cNvSpPr txBox="1">
            <a:spLocks noGrp="1"/>
          </p:cNvSpPr>
          <p:nvPr>
            <p:ph type="body" idx="1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0389" name="Google Shape;63;p7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90" name="Google Shape;64;p7"/>
          <p:cNvSpPr txBox="1">
            <a:spLocks noGrp="1"/>
          </p:cNvSpPr>
          <p:nvPr>
            <p:ph type="title" idx="2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23" name="Google Shape;66;p8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" name="Google Shape;67;p8"/>
          <p:cNvGrpSpPr/>
          <p:nvPr/>
        </p:nvGrpSpPr>
        <p:grpSpPr>
          <a:xfrm rot="-748857">
            <a:off x="7388874" y="4089847"/>
            <a:ext cx="2411057" cy="1590264"/>
            <a:chOff x="7513054" y="3864348"/>
            <a:chExt cx="2411225" cy="1590375"/>
          </a:xfrm>
        </p:grpSpPr>
        <p:sp>
          <p:nvSpPr>
            <p:cNvPr id="1050524" name="Google Shape;68;p8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25" name="Google Shape;69;p8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526" name="Google Shape;70;p8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71;p8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1050527" name="Google Shape;72;p8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name="adj" fmla="val 1079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28" name="Google Shape;73;p8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name="adj" fmla="val 10795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29" name="Google Shape;74;p8"/>
            <p:cNvSpPr/>
            <p:nvPr/>
          </p:nvSpPr>
          <p:spPr>
            <a:xfrm>
              <a:off x="982850" y="769675"/>
              <a:ext cx="7447932" cy="3567146"/>
            </a:xfrm>
            <a:custGeom>
              <a:avLst/>
              <a:gdLst/>
              <a:ahLst/>
              <a:cxnLst/>
              <a:rect l="l" t="t" r="r" b="b"/>
              <a:pathLst>
                <a:path w="16614" h="8515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0" name="Google Shape;75;p8"/>
            <p:cNvSpPr/>
            <p:nvPr/>
          </p:nvSpPr>
          <p:spPr>
            <a:xfrm>
              <a:off x="982850" y="769675"/>
              <a:ext cx="7447932" cy="861310"/>
            </a:xfrm>
            <a:custGeom>
              <a:avLst/>
              <a:gdLst/>
              <a:ahLst/>
              <a:cxnLst/>
              <a:rect l="l" t="t" r="r" b="b"/>
              <a:pathLst>
                <a:path w="16614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1" name="Google Shape;76;p8"/>
            <p:cNvSpPr/>
            <p:nvPr/>
          </p:nvSpPr>
          <p:spPr>
            <a:xfrm>
              <a:off x="982850" y="3477191"/>
              <a:ext cx="7447932" cy="859634"/>
            </a:xfrm>
            <a:custGeom>
              <a:avLst/>
              <a:gdLst/>
              <a:ahLst/>
              <a:cxnLst/>
              <a:rect l="l" t="t" r="r" b="b"/>
              <a:pathLst>
                <a:path w="16614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2" name="Google Shape;77;p8"/>
            <p:cNvSpPr/>
            <p:nvPr/>
          </p:nvSpPr>
          <p:spPr>
            <a:xfrm>
              <a:off x="2398974" y="1041634"/>
              <a:ext cx="276372" cy="241431"/>
            </a:xfrm>
            <a:custGeom>
              <a:avLst/>
              <a:gdLst/>
              <a:ahLst/>
              <a:cxnLst/>
              <a:rect l="l" t="t" r="r" b="b"/>
              <a:pathLst>
                <a:path w="675" h="680" extrusionOk="0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3" name="Google Shape;78;p8"/>
            <p:cNvSpPr/>
            <p:nvPr/>
          </p:nvSpPr>
          <p:spPr>
            <a:xfrm>
              <a:off x="2398974" y="3791714"/>
              <a:ext cx="276372" cy="240010"/>
            </a:xfrm>
            <a:custGeom>
              <a:avLst/>
              <a:gdLst/>
              <a:ahLst/>
              <a:cxnLst/>
              <a:rect l="l" t="t" r="r" b="b"/>
              <a:pathLst>
                <a:path w="675" h="676" extrusionOk="0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4" name="Google Shape;79;p8"/>
            <p:cNvSpPr/>
            <p:nvPr/>
          </p:nvSpPr>
          <p:spPr>
            <a:xfrm>
              <a:off x="6483973" y="1041634"/>
              <a:ext cx="276781" cy="241431"/>
            </a:xfrm>
            <a:custGeom>
              <a:avLst/>
              <a:gdLst/>
              <a:ahLst/>
              <a:cxnLst/>
              <a:rect l="l" t="t" r="r" b="b"/>
              <a:pathLst>
                <a:path w="676" h="680" extrusionOk="0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5" name="Google Shape;80;p8"/>
            <p:cNvSpPr/>
            <p:nvPr/>
          </p:nvSpPr>
          <p:spPr>
            <a:xfrm>
              <a:off x="6483973" y="3791714"/>
              <a:ext cx="276781" cy="240010"/>
            </a:xfrm>
            <a:custGeom>
              <a:avLst/>
              <a:gdLst/>
              <a:ahLst/>
              <a:cxnLst/>
              <a:rect l="l" t="t" r="r" b="b"/>
              <a:pathLst>
                <a:path w="676" h="676" extrusionOk="0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6" name="Google Shape;81;p8"/>
            <p:cNvSpPr/>
            <p:nvPr/>
          </p:nvSpPr>
          <p:spPr>
            <a:xfrm>
              <a:off x="982859" y="1630567"/>
              <a:ext cx="739849" cy="1847040"/>
            </a:xfrm>
            <a:custGeom>
              <a:avLst/>
              <a:gdLst/>
              <a:ahLst/>
              <a:cxnLst/>
              <a:rect l="l" t="t" r="r" b="b"/>
              <a:pathLst>
                <a:path w="1807" h="4409" extrusionOk="0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7" name="Google Shape;82;p8"/>
            <p:cNvSpPr/>
            <p:nvPr/>
          </p:nvSpPr>
          <p:spPr>
            <a:xfrm>
              <a:off x="982859" y="3477190"/>
              <a:ext cx="774242" cy="859634"/>
            </a:xfrm>
            <a:custGeom>
              <a:avLst/>
              <a:gdLst/>
              <a:ahLst/>
              <a:cxnLst/>
              <a:rect l="l" t="t" r="r" b="b"/>
              <a:pathLst>
                <a:path w="1891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38" name="Google Shape;83;p8"/>
            <p:cNvSpPr/>
            <p:nvPr/>
          </p:nvSpPr>
          <p:spPr>
            <a:xfrm>
              <a:off x="982859" y="769675"/>
              <a:ext cx="774242" cy="861310"/>
            </a:xfrm>
            <a:custGeom>
              <a:avLst/>
              <a:gdLst/>
              <a:ahLst/>
              <a:cxnLst/>
              <a:rect l="l" t="t" r="r" b="b"/>
              <a:pathLst>
                <a:path w="1891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539" name="Google Shape;84;p8"/>
          <p:cNvSpPr txBox="1">
            <a:spLocks noGrp="1"/>
          </p:cNvSpPr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63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06" name="Google Shape;86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07" name="Google Shape;87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08" name="Google Shape;88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060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980" name="Google Shape;63;p9"/>
          <p:cNvSpPr txBox="1">
            <a:spLocks noGrp="1"/>
          </p:cNvSpPr>
          <p:nvPr>
            <p:ph type="title"/>
          </p:nvPr>
        </p:nvSpPr>
        <p:spPr>
          <a:xfrm>
            <a:off x="710100" y="1169575"/>
            <a:ext cx="3837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9981" name="Google Shape;64;p9"/>
          <p:cNvSpPr txBox="1">
            <a:spLocks noGrp="1"/>
          </p:cNvSpPr>
          <p:nvPr>
            <p:ph type="subTitle" idx="1"/>
          </p:nvPr>
        </p:nvSpPr>
        <p:spPr>
          <a:xfrm>
            <a:off x="710100" y="2739475"/>
            <a:ext cx="38370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9982" name="Google Shape;65;p9"/>
          <p:cNvSpPr txBox="1">
            <a:spLocks noGrp="1"/>
          </p:cNvSpPr>
          <p:nvPr>
            <p:ph type="body" idx="2"/>
          </p:nvPr>
        </p:nvSpPr>
        <p:spPr>
          <a:xfrm>
            <a:off x="459632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49983" name="Google Shape;66;p9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84" name="Google Shape;67;p9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85" name="Google Shape;68;p9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986" name="Google Shape;69;p9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39" name="Google Shape;91;p10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40" name="Google Shape;9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341" name="Google Shape;93;p10"/>
          <p:cNvSpPr txBox="1">
            <a:spLocks noGrp="1"/>
          </p:cNvSpPr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1050342" name="Google Shape;94;p10"/>
          <p:cNvSpPr txBox="1">
            <a:spLocks noGrp="1"/>
          </p:cNvSpPr>
          <p:nvPr>
            <p:ph type="subTitle" idx="1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291" name="Google Shape;95;p10"/>
          <p:cNvGrpSpPr/>
          <p:nvPr/>
        </p:nvGrpSpPr>
        <p:grpSpPr>
          <a:xfrm>
            <a:off x="-102401" y="-14864"/>
            <a:ext cx="9351942" cy="1191016"/>
            <a:chOff x="-102401" y="-14864"/>
            <a:chExt cx="9351942" cy="1191016"/>
          </a:xfrm>
        </p:grpSpPr>
        <p:grpSp>
          <p:nvGrpSpPr>
            <p:cNvPr id="292" name="Google Shape;96;p10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1050343" name="Google Shape;97;p10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242" extrusionOk="0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44" name="Google Shape;98;p10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avLst/>
                <a:gdLst/>
                <a:ahLst/>
                <a:cxnLst/>
                <a:rect l="l" t="t" r="r" b="b"/>
                <a:pathLst>
                  <a:path w="65925" h="4776" extrusionOk="0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45" name="Google Shape;99;p10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4554" extrusionOk="0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46" name="Google Shape;100;p10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avLst/>
                <a:gdLst/>
                <a:ahLst/>
                <a:cxnLst/>
                <a:rect l="l" t="t" r="r" b="b"/>
                <a:pathLst>
                  <a:path w="66004" h="3309" extrusionOk="0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0347" name="Google Shape;101;p10"/>
            <p:cNvSpPr/>
            <p:nvPr/>
          </p:nvSpPr>
          <p:spPr>
            <a:xfrm>
              <a:off x="3398400" y="360475"/>
              <a:ext cx="2384192" cy="772136"/>
            </a:xfrm>
            <a:custGeom>
              <a:avLst/>
              <a:gdLst/>
              <a:ahLst/>
              <a:cxnLst/>
              <a:rect l="l" t="t" r="r" b="b"/>
              <a:pathLst>
                <a:path w="18335" h="7785" extrusionOk="0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48" name="Google Shape;102;p10"/>
            <p:cNvSpPr/>
            <p:nvPr/>
          </p:nvSpPr>
          <p:spPr>
            <a:xfrm>
              <a:off x="3572645" y="460848"/>
              <a:ext cx="2078349" cy="570994"/>
            </a:xfrm>
            <a:custGeom>
              <a:avLst/>
              <a:gdLst/>
              <a:ahLst/>
              <a:cxnLst/>
              <a:rect l="l" t="t" r="r" b="b"/>
              <a:pathLst>
                <a:path w="15983" h="5757" extrusionOk="0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49" name="Google Shape;103;p10"/>
            <p:cNvSpPr/>
            <p:nvPr/>
          </p:nvSpPr>
          <p:spPr>
            <a:xfrm>
              <a:off x="3572645" y="460848"/>
              <a:ext cx="1456262" cy="460108"/>
            </a:xfrm>
            <a:custGeom>
              <a:avLst/>
              <a:gdLst/>
              <a:ahLst/>
              <a:cxnLst/>
              <a:rect l="l" t="t" r="r" b="b"/>
              <a:pathLst>
                <a:path w="11199" h="4639" extrusionOk="0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rgbClr val="00ABBF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50" name="Google Shape;104;p10"/>
            <p:cNvSpPr/>
            <p:nvPr/>
          </p:nvSpPr>
          <p:spPr>
            <a:xfrm>
              <a:off x="4164689" y="979770"/>
              <a:ext cx="851989" cy="196381"/>
            </a:xfrm>
            <a:custGeom>
              <a:avLst/>
              <a:gdLst/>
              <a:ahLst/>
              <a:cxnLst/>
              <a:rect l="l" t="t" r="r" b="b"/>
              <a:pathLst>
                <a:path w="6552" h="1980" extrusionOk="0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51" name="Google Shape;105;p10"/>
            <p:cNvSpPr/>
            <p:nvPr/>
          </p:nvSpPr>
          <p:spPr>
            <a:xfrm>
              <a:off x="4292902" y="1040966"/>
              <a:ext cx="97656" cy="73990"/>
            </a:xfrm>
            <a:custGeom>
              <a:avLst/>
              <a:gdLst/>
              <a:ahLst/>
              <a:cxnLst/>
              <a:rect l="l" t="t" r="r" b="b"/>
              <a:pathLst>
                <a:path w="751" h="746" extrusionOk="0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106;p10"/>
          <p:cNvGrpSpPr/>
          <p:nvPr/>
        </p:nvGrpSpPr>
        <p:grpSpPr>
          <a:xfrm>
            <a:off x="100" y="3246656"/>
            <a:ext cx="9143942" cy="2459741"/>
            <a:chOff x="100" y="3246656"/>
            <a:chExt cx="9143942" cy="2459741"/>
          </a:xfrm>
        </p:grpSpPr>
        <p:sp>
          <p:nvSpPr>
            <p:cNvPr id="1050352" name="Google Shape;107;p10"/>
            <p:cNvSpPr/>
            <p:nvPr/>
          </p:nvSpPr>
          <p:spPr>
            <a:xfrm>
              <a:off x="8520133" y="5260606"/>
              <a:ext cx="622097" cy="59621"/>
            </a:xfrm>
            <a:custGeom>
              <a:avLst/>
              <a:gdLst/>
              <a:ahLst/>
              <a:cxnLst/>
              <a:rect l="l" t="t" r="r" b="b"/>
              <a:pathLst>
                <a:path w="4489" h="570" extrusionOk="0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53" name="Google Shape;108;p10"/>
            <p:cNvSpPr/>
            <p:nvPr/>
          </p:nvSpPr>
          <p:spPr>
            <a:xfrm>
              <a:off x="6113337" y="5183173"/>
              <a:ext cx="2112561" cy="411312"/>
            </a:xfrm>
            <a:custGeom>
              <a:avLst/>
              <a:gdLst/>
              <a:ahLst/>
              <a:cxnLst/>
              <a:rect l="l" t="t" r="r" b="b"/>
              <a:pathLst>
                <a:path w="14910" h="2903" extrusionOk="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54" name="Google Shape;109;p10"/>
            <p:cNvSpPr/>
            <p:nvPr/>
          </p:nvSpPr>
          <p:spPr>
            <a:xfrm>
              <a:off x="6926473" y="5350929"/>
              <a:ext cx="486271" cy="74951"/>
            </a:xfrm>
            <a:custGeom>
              <a:avLst/>
              <a:gdLst/>
              <a:ahLst/>
              <a:cxnLst/>
              <a:rect l="l" t="t" r="r" b="b"/>
              <a:pathLst>
                <a:path w="3432" h="529" extrusionOk="0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" name="Google Shape;110;p10"/>
            <p:cNvGrpSpPr/>
            <p:nvPr/>
          </p:nvGrpSpPr>
          <p:grpSpPr>
            <a:xfrm>
              <a:off x="100" y="3246656"/>
              <a:ext cx="9143942" cy="2459741"/>
              <a:chOff x="100" y="3246656"/>
              <a:chExt cx="9143942" cy="2459741"/>
            </a:xfrm>
          </p:grpSpPr>
          <p:sp>
            <p:nvSpPr>
              <p:cNvPr id="1050355" name="Google Shape;111;p10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avLst/>
                <a:gdLst/>
                <a:ahLst/>
                <a:cxnLst/>
                <a:rect l="l" t="t" r="r" b="b"/>
                <a:pathLst>
                  <a:path w="65969" h="22162" extrusionOk="0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rgbClr val="1F424C">
                  <a:alpha val="78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56" name="Google Shape;112;p10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avLst/>
                <a:gdLst/>
                <a:ahLst/>
                <a:cxnLst/>
                <a:rect l="l" t="t" r="r" b="b"/>
                <a:pathLst>
                  <a:path w="16099" h="9126" extrusionOk="0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57" name="Google Shape;113;p10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avLst/>
                <a:gdLst/>
                <a:ahLst/>
                <a:cxnLst/>
                <a:rect l="l" t="t" r="r" b="b"/>
                <a:pathLst>
                  <a:path w="65938" h="5673" extrusionOk="0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58" name="Google Shape;114;p10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avLst/>
                <a:gdLst/>
                <a:ahLst/>
                <a:cxnLst/>
                <a:rect l="l" t="t" r="r" b="b"/>
                <a:pathLst>
                  <a:path w="33573" h="6273" extrusionOk="0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59" name="Google Shape;115;p10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9454" extrusionOk="0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0" name="Google Shape;116;p10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9454" extrusionOk="0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1" name="Google Shape;117;p10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avLst/>
                <a:gdLst/>
                <a:ahLst/>
                <a:cxnLst/>
                <a:rect l="l" t="t" r="r" b="b"/>
                <a:pathLst>
                  <a:path w="65258" h="5638" extrusionOk="0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rgbClr val="00ABBF">
                  <a:alpha val="519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2" name="Google Shape;118;p10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avLst/>
                <a:gdLst/>
                <a:ahLst/>
                <a:cxnLst/>
                <a:rect l="l" t="t" r="r" b="b"/>
                <a:pathLst>
                  <a:path w="7222" h="7222" extrusionOk="0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3" name="Google Shape;119;p10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avLst/>
                <a:gdLst/>
                <a:ahLst/>
                <a:cxnLst/>
                <a:rect l="l" t="t" r="r" b="b"/>
                <a:pathLst>
                  <a:path w="8621" h="8620" extrusionOk="0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4" name="Google Shape;120;p10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6334" extrusionOk="0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5" name="Google Shape;121;p10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avLst/>
                <a:gdLst/>
                <a:ahLst/>
                <a:cxnLst/>
                <a:rect l="l" t="t" r="r" b="b"/>
                <a:pathLst>
                  <a:path w="6450" h="9938" extrusionOk="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6" name="Google Shape;122;p10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569" extrusionOk="0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7" name="Google Shape;123;p10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565" extrusionOk="0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8" name="Google Shape;124;p10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69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69" name="Google Shape;125;p10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5083" h="565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0" name="Google Shape;126;p10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1" name="Google Shape;127;p10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2" name="Google Shape;128;p10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3241" extrusionOk="0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3" name="Google Shape;129;p10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435" extrusionOk="0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4" name="Google Shape;130;p10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30" extrusionOk="0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5" name="Google Shape;131;p10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6" name="Google Shape;132;p10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3463" extrusionOk="0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7" name="Google Shape;133;p10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2434" extrusionOk="0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8" name="Google Shape;134;p10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4" extrusionOk="0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79" name="Google Shape;135;p10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80" name="Google Shape;136;p10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81" name="Google Shape;137;p10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5" name="Google Shape;138;p10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050382" name="Google Shape;139;p10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5" h="20916" extrusionOk="0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383" name="Google Shape;140;p10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7" h="8954" extrusionOk="0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0384" name="Google Shape;141;p10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85" name="Google Shape;142;p10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0386" name="Google Shape;143;p10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402" name="Google Shape;145;p11"/>
          <p:cNvSpPr/>
          <p:nvPr/>
        </p:nvSpPr>
        <p:spPr>
          <a:xfrm rot="-2046914">
            <a:off x="7154697" y="-1044372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3" name="Google Shape;146;p11"/>
          <p:cNvSpPr/>
          <p:nvPr/>
        </p:nvSpPr>
        <p:spPr>
          <a:xfrm rot="-2046914">
            <a:off x="-7837653" y="-4073147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4" name="Google Shape;147;p11"/>
          <p:cNvSpPr/>
          <p:nvPr/>
        </p:nvSpPr>
        <p:spPr>
          <a:xfrm>
            <a:off x="7609560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9" y="3440"/>
                  <a:pt x="214" y="3440"/>
                </a:cubicBezTo>
                <a:cubicBezTo>
                  <a:pt x="334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5" name="Google Shape;148;p11"/>
          <p:cNvSpPr/>
          <p:nvPr/>
        </p:nvSpPr>
        <p:spPr>
          <a:xfrm>
            <a:off x="7486262" y="4830089"/>
            <a:ext cx="321723" cy="171185"/>
          </a:xfrm>
          <a:custGeom>
            <a:avLst/>
            <a:gdLst/>
            <a:ahLst/>
            <a:cxnLst/>
            <a:rect l="l" t="t" r="r" b="b"/>
            <a:pathLst>
              <a:path w="2197" h="1169" extrusionOk="0">
                <a:moveTo>
                  <a:pt x="58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58" y="1168"/>
                </a:cubicBezTo>
                <a:lnTo>
                  <a:pt x="2139" y="1168"/>
                </a:lnTo>
                <a:cubicBezTo>
                  <a:pt x="2170" y="1168"/>
                  <a:pt x="2196" y="1142"/>
                  <a:pt x="2196" y="1107"/>
                </a:cubicBezTo>
                <a:lnTo>
                  <a:pt x="2196" y="64"/>
                </a:lnTo>
                <a:cubicBezTo>
                  <a:pt x="2196" y="28"/>
                  <a:pt x="2170" y="1"/>
                  <a:pt x="2139" y="1"/>
                </a:cubicBezTo>
                <a:lnTo>
                  <a:pt x="2037" y="1"/>
                </a:lnTo>
                <a:lnTo>
                  <a:pt x="2037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6" name="Google Shape;149;p11"/>
          <p:cNvSpPr/>
          <p:nvPr/>
        </p:nvSpPr>
        <p:spPr>
          <a:xfrm>
            <a:off x="7483479" y="4724217"/>
            <a:ext cx="331095" cy="22258"/>
          </a:xfrm>
          <a:custGeom>
            <a:avLst/>
            <a:gdLst/>
            <a:ahLst/>
            <a:cxnLst/>
            <a:rect l="l" t="t" r="r" b="b"/>
            <a:pathLst>
              <a:path w="2261" h="152" extrusionOk="0">
                <a:moveTo>
                  <a:pt x="15" y="1"/>
                </a:moveTo>
                <a:cubicBezTo>
                  <a:pt x="5" y="1"/>
                  <a:pt x="1" y="5"/>
                  <a:pt x="1" y="9"/>
                </a:cubicBezTo>
                <a:lnTo>
                  <a:pt x="1" y="152"/>
                </a:lnTo>
                <a:lnTo>
                  <a:pt x="2260" y="152"/>
                </a:lnTo>
                <a:lnTo>
                  <a:pt x="2260" y="9"/>
                </a:lnTo>
                <a:cubicBezTo>
                  <a:pt x="2260" y="5"/>
                  <a:pt x="2256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7" name="Google Shape;150;p11"/>
          <p:cNvSpPr/>
          <p:nvPr/>
        </p:nvSpPr>
        <p:spPr>
          <a:xfrm>
            <a:off x="7505737" y="4761411"/>
            <a:ext cx="286578" cy="181290"/>
          </a:xfrm>
          <a:custGeom>
            <a:avLst/>
            <a:gdLst/>
            <a:ahLst/>
            <a:cxnLst/>
            <a:rect l="l" t="t" r="r" b="b"/>
            <a:pathLst>
              <a:path w="1957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40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8" name="Google Shape;151;p11"/>
          <p:cNvSpPr/>
          <p:nvPr/>
        </p:nvSpPr>
        <p:spPr>
          <a:xfrm>
            <a:off x="7483479" y="4746328"/>
            <a:ext cx="331095" cy="15229"/>
          </a:xfrm>
          <a:custGeom>
            <a:avLst/>
            <a:gdLst/>
            <a:ahLst/>
            <a:cxnLst/>
            <a:rect l="l" t="t" r="r" b="b"/>
            <a:pathLst>
              <a:path w="2261" h="104" extrusionOk="0">
                <a:moveTo>
                  <a:pt x="1" y="1"/>
                </a:moveTo>
                <a:lnTo>
                  <a:pt x="152" y="103"/>
                </a:lnTo>
                <a:lnTo>
                  <a:pt x="2109" y="103"/>
                </a:lnTo>
                <a:lnTo>
                  <a:pt x="22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09" name="Google Shape;152;p11"/>
          <p:cNvSpPr/>
          <p:nvPr/>
        </p:nvSpPr>
        <p:spPr>
          <a:xfrm>
            <a:off x="6098496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4" y="3440"/>
                  <a:pt x="214" y="3440"/>
                </a:cubicBezTo>
                <a:cubicBezTo>
                  <a:pt x="329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0" name="Google Shape;153;p11"/>
          <p:cNvSpPr/>
          <p:nvPr/>
        </p:nvSpPr>
        <p:spPr>
          <a:xfrm>
            <a:off x="5974466" y="4830089"/>
            <a:ext cx="322455" cy="171185"/>
          </a:xfrm>
          <a:custGeom>
            <a:avLst/>
            <a:gdLst/>
            <a:ahLst/>
            <a:cxnLst/>
            <a:rect l="l" t="t" r="r" b="b"/>
            <a:pathLst>
              <a:path w="2202" h="1169" extrusionOk="0">
                <a:moveTo>
                  <a:pt x="62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62" y="1168"/>
                </a:cubicBezTo>
                <a:lnTo>
                  <a:pt x="2139" y="1168"/>
                </a:lnTo>
                <a:cubicBezTo>
                  <a:pt x="2175" y="1168"/>
                  <a:pt x="2202" y="1142"/>
                  <a:pt x="2202" y="1107"/>
                </a:cubicBezTo>
                <a:lnTo>
                  <a:pt x="2202" y="64"/>
                </a:lnTo>
                <a:cubicBezTo>
                  <a:pt x="2202" y="28"/>
                  <a:pt x="2175" y="1"/>
                  <a:pt x="2139" y="1"/>
                </a:cubicBezTo>
                <a:lnTo>
                  <a:pt x="2042" y="1"/>
                </a:lnTo>
                <a:lnTo>
                  <a:pt x="2042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1" name="Google Shape;154;p11"/>
          <p:cNvSpPr/>
          <p:nvPr/>
        </p:nvSpPr>
        <p:spPr>
          <a:xfrm>
            <a:off x="5972562" y="4724217"/>
            <a:ext cx="330217" cy="22258"/>
          </a:xfrm>
          <a:custGeom>
            <a:avLst/>
            <a:gdLst/>
            <a:ahLst/>
            <a:cxnLst/>
            <a:rect l="l" t="t" r="r" b="b"/>
            <a:pathLst>
              <a:path w="2255" h="152" extrusionOk="0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2" name="Google Shape;155;p11"/>
          <p:cNvSpPr/>
          <p:nvPr/>
        </p:nvSpPr>
        <p:spPr>
          <a:xfrm>
            <a:off x="5994527" y="4761411"/>
            <a:ext cx="286139" cy="181290"/>
          </a:xfrm>
          <a:custGeom>
            <a:avLst/>
            <a:gdLst/>
            <a:ahLst/>
            <a:cxnLst/>
            <a:rect l="l" t="t" r="r" b="b"/>
            <a:pathLst>
              <a:path w="1954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9" y="1238"/>
                  <a:pt x="37" y="1238"/>
                </a:cubicBezTo>
                <a:lnTo>
                  <a:pt x="1918" y="1238"/>
                </a:lnTo>
                <a:cubicBezTo>
                  <a:pt x="1940" y="1238"/>
                  <a:pt x="1954" y="1220"/>
                  <a:pt x="1954" y="1198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3" name="Google Shape;156;p11"/>
          <p:cNvSpPr/>
          <p:nvPr/>
        </p:nvSpPr>
        <p:spPr>
          <a:xfrm>
            <a:off x="5972562" y="4746328"/>
            <a:ext cx="330217" cy="15229"/>
          </a:xfrm>
          <a:custGeom>
            <a:avLst/>
            <a:gdLst/>
            <a:ahLst/>
            <a:cxnLst/>
            <a:rect l="l" t="t" r="r" b="b"/>
            <a:pathLst>
              <a:path w="2255" h="104" extrusionOk="0">
                <a:moveTo>
                  <a:pt x="0" y="1"/>
                </a:moveTo>
                <a:lnTo>
                  <a:pt x="150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4" name="Google Shape;157;p11"/>
          <p:cNvSpPr/>
          <p:nvPr/>
        </p:nvSpPr>
        <p:spPr>
          <a:xfrm>
            <a:off x="2966543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8" y="3440"/>
                  <a:pt x="214" y="3440"/>
                </a:cubicBezTo>
                <a:cubicBezTo>
                  <a:pt x="333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5" name="Google Shape;158;p11"/>
          <p:cNvSpPr/>
          <p:nvPr/>
        </p:nvSpPr>
        <p:spPr>
          <a:xfrm>
            <a:off x="2842952" y="4830089"/>
            <a:ext cx="322602" cy="171185"/>
          </a:xfrm>
          <a:custGeom>
            <a:avLst/>
            <a:gdLst/>
            <a:ahLst/>
            <a:cxnLst/>
            <a:rect l="l" t="t" r="r" b="b"/>
            <a:pathLst>
              <a:path w="2203" h="1169" extrusionOk="0">
                <a:moveTo>
                  <a:pt x="58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58" y="1168"/>
                </a:cubicBezTo>
                <a:lnTo>
                  <a:pt x="2140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0" y="1"/>
                </a:cubicBezTo>
                <a:lnTo>
                  <a:pt x="2039" y="1"/>
                </a:lnTo>
                <a:lnTo>
                  <a:pt x="2039" y="1027"/>
                </a:lnTo>
                <a:lnTo>
                  <a:pt x="161" y="1027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6" name="Google Shape;159;p11"/>
          <p:cNvSpPr/>
          <p:nvPr/>
        </p:nvSpPr>
        <p:spPr>
          <a:xfrm>
            <a:off x="2841195" y="4724217"/>
            <a:ext cx="330217" cy="22258"/>
          </a:xfrm>
          <a:custGeom>
            <a:avLst/>
            <a:gdLst/>
            <a:ahLst/>
            <a:cxnLst/>
            <a:rect l="l" t="t" r="r" b="b"/>
            <a:pathLst>
              <a:path w="2255" h="152" extrusionOk="0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7" name="Google Shape;160;p11"/>
          <p:cNvSpPr/>
          <p:nvPr/>
        </p:nvSpPr>
        <p:spPr>
          <a:xfrm>
            <a:off x="2862574" y="4761411"/>
            <a:ext cx="286725" cy="181290"/>
          </a:xfrm>
          <a:custGeom>
            <a:avLst/>
            <a:gdLst/>
            <a:ahLst/>
            <a:cxnLst/>
            <a:rect l="l" t="t" r="r" b="b"/>
            <a:pathLst>
              <a:path w="1958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8" y="1238"/>
                  <a:pt x="41" y="1238"/>
                </a:cubicBezTo>
                <a:lnTo>
                  <a:pt x="1917" y="1238"/>
                </a:lnTo>
                <a:cubicBezTo>
                  <a:pt x="1940" y="1238"/>
                  <a:pt x="1958" y="1220"/>
                  <a:pt x="1958" y="1198"/>
                </a:cubicBezTo>
                <a:lnTo>
                  <a:pt x="19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8" name="Google Shape;161;p11"/>
          <p:cNvSpPr/>
          <p:nvPr/>
        </p:nvSpPr>
        <p:spPr>
          <a:xfrm>
            <a:off x="2841195" y="4746328"/>
            <a:ext cx="330217" cy="15229"/>
          </a:xfrm>
          <a:custGeom>
            <a:avLst/>
            <a:gdLst/>
            <a:ahLst/>
            <a:cxnLst/>
            <a:rect l="l" t="t" r="r" b="b"/>
            <a:pathLst>
              <a:path w="2255" h="104" extrusionOk="0">
                <a:moveTo>
                  <a:pt x="0" y="1"/>
                </a:moveTo>
                <a:lnTo>
                  <a:pt x="146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19" name="Google Shape;162;p11"/>
          <p:cNvSpPr/>
          <p:nvPr/>
        </p:nvSpPr>
        <p:spPr>
          <a:xfrm>
            <a:off x="1455333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5" y="3440"/>
                  <a:pt x="214" y="3440"/>
                </a:cubicBezTo>
                <a:cubicBezTo>
                  <a:pt x="330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0" name="Google Shape;163;p11"/>
          <p:cNvSpPr/>
          <p:nvPr/>
        </p:nvSpPr>
        <p:spPr>
          <a:xfrm>
            <a:off x="1331156" y="4830089"/>
            <a:ext cx="322602" cy="171185"/>
          </a:xfrm>
          <a:custGeom>
            <a:avLst/>
            <a:gdLst/>
            <a:ahLst/>
            <a:cxnLst/>
            <a:rect l="l" t="t" r="r" b="b"/>
            <a:pathLst>
              <a:path w="2203" h="1169" extrusionOk="0">
                <a:moveTo>
                  <a:pt x="64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64" y="1168"/>
                </a:cubicBezTo>
                <a:lnTo>
                  <a:pt x="2145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5" y="1"/>
                </a:cubicBezTo>
                <a:lnTo>
                  <a:pt x="2043" y="1"/>
                </a:lnTo>
                <a:lnTo>
                  <a:pt x="2043" y="1027"/>
                </a:lnTo>
                <a:lnTo>
                  <a:pt x="166" y="1027"/>
                </a:lnTo>
                <a:lnTo>
                  <a:pt x="16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1" name="Google Shape;164;p11"/>
          <p:cNvSpPr/>
          <p:nvPr/>
        </p:nvSpPr>
        <p:spPr>
          <a:xfrm>
            <a:off x="1329399" y="4724217"/>
            <a:ext cx="330363" cy="22258"/>
          </a:xfrm>
          <a:custGeom>
            <a:avLst/>
            <a:gdLst/>
            <a:ahLst/>
            <a:cxnLst/>
            <a:rect l="l" t="t" r="r" b="b"/>
            <a:pathLst>
              <a:path w="2256" h="152" extrusionOk="0">
                <a:moveTo>
                  <a:pt x="13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5" y="152"/>
                </a:lnTo>
                <a:lnTo>
                  <a:pt x="2255" y="9"/>
                </a:lnTo>
                <a:cubicBezTo>
                  <a:pt x="2255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2" name="Google Shape;165;p11"/>
          <p:cNvSpPr/>
          <p:nvPr/>
        </p:nvSpPr>
        <p:spPr>
          <a:xfrm>
            <a:off x="1351510" y="4761411"/>
            <a:ext cx="286725" cy="181290"/>
          </a:xfrm>
          <a:custGeom>
            <a:avLst/>
            <a:gdLst/>
            <a:ahLst/>
            <a:cxnLst/>
            <a:rect l="l" t="t" r="r" b="b"/>
            <a:pathLst>
              <a:path w="1958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39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3" name="Google Shape;166;p11"/>
          <p:cNvSpPr/>
          <p:nvPr/>
        </p:nvSpPr>
        <p:spPr>
          <a:xfrm>
            <a:off x="1329399" y="4746328"/>
            <a:ext cx="330363" cy="15229"/>
          </a:xfrm>
          <a:custGeom>
            <a:avLst/>
            <a:gdLst/>
            <a:ahLst/>
            <a:cxnLst/>
            <a:rect l="l" t="t" r="r" b="b"/>
            <a:pathLst>
              <a:path w="2256" h="104" extrusionOk="0">
                <a:moveTo>
                  <a:pt x="0" y="1"/>
                </a:moveTo>
                <a:lnTo>
                  <a:pt x="151" y="103"/>
                </a:lnTo>
                <a:lnTo>
                  <a:pt x="2108" y="103"/>
                </a:lnTo>
                <a:lnTo>
                  <a:pt x="22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4" name="Google Shape;167;p11"/>
          <p:cNvSpPr/>
          <p:nvPr/>
        </p:nvSpPr>
        <p:spPr>
          <a:xfrm>
            <a:off x="4292366" y="4327671"/>
            <a:ext cx="541672" cy="3541152"/>
          </a:xfrm>
          <a:custGeom>
            <a:avLst/>
            <a:gdLst/>
            <a:ahLst/>
            <a:cxnLst/>
            <a:rect l="l" t="t" r="r" b="b"/>
            <a:pathLst>
              <a:path w="3699" h="24182" extrusionOk="0">
                <a:moveTo>
                  <a:pt x="1" y="1"/>
                </a:moveTo>
                <a:lnTo>
                  <a:pt x="1" y="24181"/>
                </a:lnTo>
                <a:lnTo>
                  <a:pt x="3698" y="24181"/>
                </a:lnTo>
                <a:lnTo>
                  <a:pt x="3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5" name="Google Shape;168;p11"/>
          <p:cNvSpPr/>
          <p:nvPr/>
        </p:nvSpPr>
        <p:spPr>
          <a:xfrm>
            <a:off x="4292366" y="4327671"/>
            <a:ext cx="174993" cy="3541152"/>
          </a:xfrm>
          <a:custGeom>
            <a:avLst/>
            <a:gdLst/>
            <a:ahLst/>
            <a:cxnLst/>
            <a:rect l="l" t="t" r="r" b="b"/>
            <a:pathLst>
              <a:path w="1195" h="24182" extrusionOk="0">
                <a:moveTo>
                  <a:pt x="1" y="1"/>
                </a:moveTo>
                <a:lnTo>
                  <a:pt x="1" y="24181"/>
                </a:lnTo>
                <a:lnTo>
                  <a:pt x="1195" y="24181"/>
                </a:lnTo>
                <a:lnTo>
                  <a:pt x="119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6" name="Google Shape;169;p11"/>
          <p:cNvSpPr/>
          <p:nvPr/>
        </p:nvSpPr>
        <p:spPr>
          <a:xfrm>
            <a:off x="4673976" y="4327671"/>
            <a:ext cx="160056" cy="3541152"/>
          </a:xfrm>
          <a:custGeom>
            <a:avLst/>
            <a:gdLst/>
            <a:ahLst/>
            <a:cxnLst/>
            <a:rect l="l" t="t" r="r" b="b"/>
            <a:pathLst>
              <a:path w="1093" h="24182" extrusionOk="0">
                <a:moveTo>
                  <a:pt x="0" y="1"/>
                </a:moveTo>
                <a:lnTo>
                  <a:pt x="0" y="24181"/>
                </a:lnTo>
                <a:lnTo>
                  <a:pt x="1092" y="24181"/>
                </a:lnTo>
                <a:lnTo>
                  <a:pt x="10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7" name="Google Shape;170;p11"/>
          <p:cNvSpPr/>
          <p:nvPr/>
        </p:nvSpPr>
        <p:spPr>
          <a:xfrm>
            <a:off x="4467210" y="4507054"/>
            <a:ext cx="206916" cy="430526"/>
          </a:xfrm>
          <a:custGeom>
            <a:avLst/>
            <a:gdLst/>
            <a:ahLst/>
            <a:cxnLst/>
            <a:rect l="l" t="t" r="r" b="b"/>
            <a:pathLst>
              <a:path w="1413" h="2940" extrusionOk="0">
                <a:moveTo>
                  <a:pt x="1" y="1"/>
                </a:moveTo>
                <a:lnTo>
                  <a:pt x="1" y="2367"/>
                </a:lnTo>
                <a:lnTo>
                  <a:pt x="1412" y="2940"/>
                </a:lnTo>
                <a:lnTo>
                  <a:pt x="141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8" name="Google Shape;171;p11"/>
          <p:cNvSpPr/>
          <p:nvPr/>
        </p:nvSpPr>
        <p:spPr>
          <a:xfrm>
            <a:off x="4292366" y="4507054"/>
            <a:ext cx="174993" cy="346618"/>
          </a:xfrm>
          <a:custGeom>
            <a:avLst/>
            <a:gdLst/>
            <a:ahLst/>
            <a:cxnLst/>
            <a:rect l="l" t="t" r="r" b="b"/>
            <a:pathLst>
              <a:path w="1195" h="2367" extrusionOk="0">
                <a:moveTo>
                  <a:pt x="1" y="1"/>
                </a:moveTo>
                <a:lnTo>
                  <a:pt x="1" y="1883"/>
                </a:lnTo>
                <a:lnTo>
                  <a:pt x="1195" y="2367"/>
                </a:lnTo>
                <a:lnTo>
                  <a:pt x="1195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29" name="Google Shape;172;p11"/>
          <p:cNvSpPr/>
          <p:nvPr/>
        </p:nvSpPr>
        <p:spPr>
          <a:xfrm>
            <a:off x="4673976" y="4507054"/>
            <a:ext cx="160056" cy="495398"/>
          </a:xfrm>
          <a:custGeom>
            <a:avLst/>
            <a:gdLst/>
            <a:ahLst/>
            <a:cxnLst/>
            <a:rect l="l" t="t" r="r" b="b"/>
            <a:pathLst>
              <a:path w="1093" h="3383" extrusionOk="0">
                <a:moveTo>
                  <a:pt x="0" y="1"/>
                </a:moveTo>
                <a:lnTo>
                  <a:pt x="0" y="2940"/>
                </a:lnTo>
                <a:lnTo>
                  <a:pt x="1092" y="3383"/>
                </a:lnTo>
                <a:lnTo>
                  <a:pt x="109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0" name="Google Shape;173;p11"/>
          <p:cNvSpPr/>
          <p:nvPr/>
        </p:nvSpPr>
        <p:spPr>
          <a:xfrm>
            <a:off x="713200" y="572348"/>
            <a:ext cx="7717549" cy="3997304"/>
          </a:xfrm>
          <a:custGeom>
            <a:avLst/>
            <a:gdLst/>
            <a:ahLst/>
            <a:cxnLst/>
            <a:rect l="l" t="t" r="r" b="b"/>
            <a:pathLst>
              <a:path w="52702" h="27297" extrusionOk="0">
                <a:moveTo>
                  <a:pt x="1" y="1"/>
                </a:moveTo>
                <a:lnTo>
                  <a:pt x="1" y="27297"/>
                </a:lnTo>
                <a:lnTo>
                  <a:pt x="52702" y="27297"/>
                </a:lnTo>
                <a:lnTo>
                  <a:pt x="527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1" name="Google Shape;174;p11"/>
          <p:cNvSpPr/>
          <p:nvPr/>
        </p:nvSpPr>
        <p:spPr>
          <a:xfrm>
            <a:off x="8320649" y="657573"/>
            <a:ext cx="29434" cy="3827144"/>
          </a:xfrm>
          <a:custGeom>
            <a:avLst/>
            <a:gdLst/>
            <a:ahLst/>
            <a:cxnLst/>
            <a:rect l="l" t="t" r="r" b="b"/>
            <a:pathLst>
              <a:path w="201" h="26135" extrusionOk="0">
                <a:moveTo>
                  <a:pt x="183" y="1"/>
                </a:moveTo>
                <a:lnTo>
                  <a:pt x="1" y="187"/>
                </a:lnTo>
                <a:lnTo>
                  <a:pt x="5" y="187"/>
                </a:lnTo>
                <a:lnTo>
                  <a:pt x="5" y="25943"/>
                </a:lnTo>
                <a:lnTo>
                  <a:pt x="192" y="26134"/>
                </a:lnTo>
                <a:lnTo>
                  <a:pt x="200" y="26134"/>
                </a:lnTo>
                <a:lnTo>
                  <a:pt x="20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2" name="Google Shape;175;p11"/>
          <p:cNvSpPr/>
          <p:nvPr/>
        </p:nvSpPr>
        <p:spPr>
          <a:xfrm>
            <a:off x="795789" y="657573"/>
            <a:ext cx="7551928" cy="27384"/>
          </a:xfrm>
          <a:custGeom>
            <a:avLst/>
            <a:gdLst/>
            <a:ahLst/>
            <a:cxnLst/>
            <a:rect l="l" t="t" r="r" b="b"/>
            <a:pathLst>
              <a:path w="51571" h="187" extrusionOk="0">
                <a:moveTo>
                  <a:pt x="0" y="1"/>
                </a:moveTo>
                <a:lnTo>
                  <a:pt x="178" y="187"/>
                </a:lnTo>
                <a:lnTo>
                  <a:pt x="51388" y="187"/>
                </a:lnTo>
                <a:lnTo>
                  <a:pt x="5157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3" name="Google Shape;176;p11"/>
          <p:cNvSpPr/>
          <p:nvPr/>
        </p:nvSpPr>
        <p:spPr>
          <a:xfrm>
            <a:off x="794471" y="4455802"/>
            <a:ext cx="7554418" cy="28848"/>
          </a:xfrm>
          <a:custGeom>
            <a:avLst/>
            <a:gdLst/>
            <a:ahLst/>
            <a:cxnLst/>
            <a:rect l="l" t="t" r="r" b="b"/>
            <a:pathLst>
              <a:path w="51588" h="197" extrusionOk="0">
                <a:moveTo>
                  <a:pt x="187" y="0"/>
                </a:moveTo>
                <a:lnTo>
                  <a:pt x="1" y="196"/>
                </a:lnTo>
                <a:lnTo>
                  <a:pt x="51588" y="196"/>
                </a:lnTo>
                <a:lnTo>
                  <a:pt x="51401" y="5"/>
                </a:lnTo>
                <a:lnTo>
                  <a:pt x="51401" y="10"/>
                </a:lnTo>
                <a:lnTo>
                  <a:pt x="187" y="10"/>
                </a:lnTo>
                <a:lnTo>
                  <a:pt x="187" y="0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4" name="Google Shape;177;p11"/>
          <p:cNvSpPr/>
          <p:nvPr/>
        </p:nvSpPr>
        <p:spPr>
          <a:xfrm>
            <a:off x="793886" y="657573"/>
            <a:ext cx="27970" cy="3827144"/>
          </a:xfrm>
          <a:custGeom>
            <a:avLst/>
            <a:gdLst/>
            <a:ahLst/>
            <a:cxnLst/>
            <a:rect l="l" t="t" r="r" b="b"/>
            <a:pathLst>
              <a:path w="191" h="26135" extrusionOk="0">
                <a:moveTo>
                  <a:pt x="0" y="1"/>
                </a:moveTo>
                <a:lnTo>
                  <a:pt x="0" y="26134"/>
                </a:lnTo>
                <a:lnTo>
                  <a:pt x="5" y="26134"/>
                </a:lnTo>
                <a:lnTo>
                  <a:pt x="191" y="25938"/>
                </a:lnTo>
                <a:lnTo>
                  <a:pt x="191" y="187"/>
                </a:lnTo>
                <a:lnTo>
                  <a:pt x="13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5" name="Google Shape;178;p11"/>
          <p:cNvSpPr/>
          <p:nvPr/>
        </p:nvSpPr>
        <p:spPr>
          <a:xfrm>
            <a:off x="713200" y="572348"/>
            <a:ext cx="7716963" cy="85373"/>
          </a:xfrm>
          <a:custGeom>
            <a:avLst/>
            <a:gdLst/>
            <a:ahLst/>
            <a:cxnLst/>
            <a:rect l="l" t="t" r="r" b="b"/>
            <a:pathLst>
              <a:path w="52698" h="583" extrusionOk="0">
                <a:moveTo>
                  <a:pt x="1" y="1"/>
                </a:moveTo>
                <a:lnTo>
                  <a:pt x="564" y="583"/>
                </a:lnTo>
                <a:lnTo>
                  <a:pt x="52134" y="583"/>
                </a:lnTo>
                <a:lnTo>
                  <a:pt x="52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6" name="Google Shape;179;p11"/>
          <p:cNvSpPr/>
          <p:nvPr/>
        </p:nvSpPr>
        <p:spPr>
          <a:xfrm>
            <a:off x="8347446" y="572348"/>
            <a:ext cx="83176" cy="3996719"/>
          </a:xfrm>
          <a:custGeom>
            <a:avLst/>
            <a:gdLst/>
            <a:ahLst/>
            <a:cxnLst/>
            <a:rect l="l" t="t" r="r" b="b"/>
            <a:pathLst>
              <a:path w="568" h="27293" extrusionOk="0">
                <a:moveTo>
                  <a:pt x="564" y="1"/>
                </a:moveTo>
                <a:lnTo>
                  <a:pt x="0" y="583"/>
                </a:lnTo>
                <a:lnTo>
                  <a:pt x="17" y="583"/>
                </a:lnTo>
                <a:lnTo>
                  <a:pt x="17" y="26716"/>
                </a:lnTo>
                <a:lnTo>
                  <a:pt x="9" y="26716"/>
                </a:lnTo>
                <a:lnTo>
                  <a:pt x="568" y="27293"/>
                </a:lnTo>
                <a:lnTo>
                  <a:pt x="56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7" name="Google Shape;180;p11"/>
          <p:cNvSpPr/>
          <p:nvPr/>
        </p:nvSpPr>
        <p:spPr>
          <a:xfrm>
            <a:off x="713200" y="4484503"/>
            <a:ext cx="7717549" cy="85080"/>
          </a:xfrm>
          <a:custGeom>
            <a:avLst/>
            <a:gdLst/>
            <a:ahLst/>
            <a:cxnLst/>
            <a:rect l="l" t="t" r="r" b="b"/>
            <a:pathLst>
              <a:path w="52702" h="581" extrusionOk="0">
                <a:moveTo>
                  <a:pt x="556" y="0"/>
                </a:moveTo>
                <a:lnTo>
                  <a:pt x="1" y="572"/>
                </a:lnTo>
                <a:lnTo>
                  <a:pt x="1" y="581"/>
                </a:lnTo>
                <a:lnTo>
                  <a:pt x="52702" y="581"/>
                </a:lnTo>
                <a:lnTo>
                  <a:pt x="52702" y="577"/>
                </a:lnTo>
                <a:lnTo>
                  <a:pt x="521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8" name="Google Shape;181;p11"/>
          <p:cNvSpPr/>
          <p:nvPr/>
        </p:nvSpPr>
        <p:spPr>
          <a:xfrm>
            <a:off x="713200" y="572348"/>
            <a:ext cx="82737" cy="3996133"/>
          </a:xfrm>
          <a:custGeom>
            <a:avLst/>
            <a:gdLst/>
            <a:ahLst/>
            <a:cxnLst/>
            <a:rect l="l" t="t" r="r" b="b"/>
            <a:pathLst>
              <a:path w="565" h="27289" extrusionOk="0">
                <a:moveTo>
                  <a:pt x="1" y="1"/>
                </a:moveTo>
                <a:lnTo>
                  <a:pt x="1" y="27288"/>
                </a:lnTo>
                <a:lnTo>
                  <a:pt x="556" y="26716"/>
                </a:lnTo>
                <a:lnTo>
                  <a:pt x="551" y="26716"/>
                </a:lnTo>
                <a:lnTo>
                  <a:pt x="551" y="583"/>
                </a:lnTo>
                <a:lnTo>
                  <a:pt x="564" y="583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39" name="Google Shape;182;p11"/>
          <p:cNvSpPr/>
          <p:nvPr/>
        </p:nvSpPr>
        <p:spPr>
          <a:xfrm>
            <a:off x="8347446" y="572348"/>
            <a:ext cx="83176" cy="85373"/>
          </a:xfrm>
          <a:custGeom>
            <a:avLst/>
            <a:gdLst/>
            <a:ahLst/>
            <a:cxnLst/>
            <a:rect l="l" t="t" r="r" b="b"/>
            <a:pathLst>
              <a:path w="568" h="583" extrusionOk="0">
                <a:moveTo>
                  <a:pt x="568" y="1"/>
                </a:moveTo>
                <a:cubicBezTo>
                  <a:pt x="417" y="134"/>
                  <a:pt x="0" y="583"/>
                  <a:pt x="0" y="583"/>
                </a:cubicBezTo>
                <a:cubicBezTo>
                  <a:pt x="0" y="583"/>
                  <a:pt x="257" y="361"/>
                  <a:pt x="568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40" name="Google Shape;183;p11"/>
          <p:cNvSpPr/>
          <p:nvPr/>
        </p:nvSpPr>
        <p:spPr>
          <a:xfrm>
            <a:off x="8349203" y="4484503"/>
            <a:ext cx="81419" cy="85080"/>
          </a:xfrm>
          <a:custGeom>
            <a:avLst/>
            <a:gdLst/>
            <a:ahLst/>
            <a:cxnLst/>
            <a:rect l="l" t="t" r="r" b="b"/>
            <a:pathLst>
              <a:path w="556" h="581" extrusionOk="0">
                <a:moveTo>
                  <a:pt x="1" y="0"/>
                </a:moveTo>
                <a:cubicBezTo>
                  <a:pt x="1" y="1"/>
                  <a:pt x="405" y="448"/>
                  <a:pt x="556" y="581"/>
                </a:cubicBezTo>
                <a:cubicBezTo>
                  <a:pt x="245" y="222"/>
                  <a:pt x="1" y="1"/>
                  <a:pt x="1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41" name="Google Shape;184;p11"/>
          <p:cNvSpPr/>
          <p:nvPr/>
        </p:nvSpPr>
        <p:spPr>
          <a:xfrm>
            <a:off x="713786" y="572348"/>
            <a:ext cx="83323" cy="85373"/>
          </a:xfrm>
          <a:custGeom>
            <a:avLst/>
            <a:gdLst/>
            <a:ahLst/>
            <a:cxnLst/>
            <a:rect l="l" t="t" r="r" b="b"/>
            <a:pathLst>
              <a:path w="569" h="583" extrusionOk="0">
                <a:moveTo>
                  <a:pt x="1" y="1"/>
                </a:moveTo>
                <a:cubicBezTo>
                  <a:pt x="312" y="361"/>
                  <a:pt x="569" y="583"/>
                  <a:pt x="569" y="583"/>
                </a:cubicBezTo>
                <a:cubicBezTo>
                  <a:pt x="569" y="583"/>
                  <a:pt x="152" y="134"/>
                  <a:pt x="1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42" name="Google Shape;185;p11"/>
          <p:cNvSpPr/>
          <p:nvPr/>
        </p:nvSpPr>
        <p:spPr>
          <a:xfrm>
            <a:off x="713786" y="4484503"/>
            <a:ext cx="81419" cy="85080"/>
          </a:xfrm>
          <a:custGeom>
            <a:avLst/>
            <a:gdLst/>
            <a:ahLst/>
            <a:cxnLst/>
            <a:rect l="l" t="t" r="r" b="b"/>
            <a:pathLst>
              <a:path w="556" h="581" extrusionOk="0">
                <a:moveTo>
                  <a:pt x="556" y="0"/>
                </a:moveTo>
                <a:cubicBezTo>
                  <a:pt x="556" y="1"/>
                  <a:pt x="312" y="222"/>
                  <a:pt x="1" y="581"/>
                </a:cubicBezTo>
                <a:cubicBezTo>
                  <a:pt x="152" y="448"/>
                  <a:pt x="556" y="1"/>
                  <a:pt x="556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43" name="Google Shape;186;p11"/>
          <p:cNvSpPr/>
          <p:nvPr/>
        </p:nvSpPr>
        <p:spPr>
          <a:xfrm>
            <a:off x="821792" y="684739"/>
            <a:ext cx="7499797" cy="3772523"/>
          </a:xfrm>
          <a:custGeom>
            <a:avLst/>
            <a:gdLst/>
            <a:ahLst/>
            <a:cxnLst/>
            <a:rect l="l" t="t" r="r" b="b"/>
            <a:pathLst>
              <a:path w="51215" h="25762" extrusionOk="0">
                <a:moveTo>
                  <a:pt x="0" y="1"/>
                </a:moveTo>
                <a:lnTo>
                  <a:pt x="0" y="25762"/>
                </a:lnTo>
                <a:lnTo>
                  <a:pt x="51214" y="25762"/>
                </a:lnTo>
                <a:lnTo>
                  <a:pt x="512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187;p11"/>
          <p:cNvGrpSpPr/>
          <p:nvPr/>
        </p:nvGrpSpPr>
        <p:grpSpPr>
          <a:xfrm flipH="1">
            <a:off x="2207694" y="692645"/>
            <a:ext cx="4283325" cy="3765604"/>
            <a:chOff x="3647700" y="1418025"/>
            <a:chExt cx="3459875" cy="3042175"/>
          </a:xfrm>
        </p:grpSpPr>
        <p:sp>
          <p:nvSpPr>
            <p:cNvPr id="1050444" name="Google Shape;188;p11"/>
            <p:cNvSpPr/>
            <p:nvPr/>
          </p:nvSpPr>
          <p:spPr>
            <a:xfrm>
              <a:off x="3647700" y="1418025"/>
              <a:ext cx="3459875" cy="3042175"/>
            </a:xfrm>
            <a:custGeom>
              <a:avLst/>
              <a:gdLst/>
              <a:ahLst/>
              <a:cxnLst/>
              <a:rect l="l" t="t" r="r" b="b"/>
              <a:pathLst>
                <a:path w="138395" h="121687" extrusionOk="0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45" name="Google Shape;189;p11"/>
            <p:cNvSpPr/>
            <p:nvPr/>
          </p:nvSpPr>
          <p:spPr>
            <a:xfrm>
              <a:off x="4342375" y="1462500"/>
              <a:ext cx="49000" cy="42250"/>
            </a:xfrm>
            <a:custGeom>
              <a:avLst/>
              <a:gdLst/>
              <a:ahLst/>
              <a:cxnLst/>
              <a:rect l="l" t="t" r="r" b="b"/>
              <a:pathLst>
                <a:path w="1960" h="1690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46" name="Google Shape;190;p11"/>
            <p:cNvSpPr/>
            <p:nvPr/>
          </p:nvSpPr>
          <p:spPr>
            <a:xfrm>
              <a:off x="4466800" y="1509225"/>
              <a:ext cx="103025" cy="14100"/>
            </a:xfrm>
            <a:custGeom>
              <a:avLst/>
              <a:gdLst/>
              <a:ahLst/>
              <a:cxnLst/>
              <a:rect l="l" t="t" r="r" b="b"/>
              <a:pathLst>
                <a:path w="4121" h="564" extrusionOk="0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47" name="Google Shape;191;p11"/>
            <p:cNvSpPr/>
            <p:nvPr/>
          </p:nvSpPr>
          <p:spPr>
            <a:xfrm>
              <a:off x="4670575" y="1532875"/>
              <a:ext cx="103050" cy="11850"/>
            </a:xfrm>
            <a:custGeom>
              <a:avLst/>
              <a:gdLst/>
              <a:ahLst/>
              <a:cxnLst/>
              <a:rect l="l" t="t" r="r" b="b"/>
              <a:pathLst>
                <a:path w="4122" h="474" extrusionOk="0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48" name="Google Shape;192;p11"/>
            <p:cNvSpPr/>
            <p:nvPr/>
          </p:nvSpPr>
          <p:spPr>
            <a:xfrm>
              <a:off x="4877175" y="1554250"/>
              <a:ext cx="103050" cy="14100"/>
            </a:xfrm>
            <a:custGeom>
              <a:avLst/>
              <a:gdLst/>
              <a:ahLst/>
              <a:cxnLst/>
              <a:rect l="l" t="t" r="r" b="b"/>
              <a:pathLst>
                <a:path w="4122" h="564" extrusionOk="0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49" name="Google Shape;193;p11"/>
            <p:cNvSpPr/>
            <p:nvPr/>
          </p:nvSpPr>
          <p:spPr>
            <a:xfrm>
              <a:off x="5055075" y="1586900"/>
              <a:ext cx="59125" cy="44500"/>
            </a:xfrm>
            <a:custGeom>
              <a:avLst/>
              <a:gdLst/>
              <a:ahLst/>
              <a:cxnLst/>
              <a:rect l="l" t="t" r="r" b="b"/>
              <a:pathLst>
                <a:path w="2365" h="1780" extrusionOk="0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0" name="Google Shape;194;p11"/>
            <p:cNvSpPr/>
            <p:nvPr/>
          </p:nvSpPr>
          <p:spPr>
            <a:xfrm>
              <a:off x="4853525" y="1649950"/>
              <a:ext cx="100800" cy="23675"/>
            </a:xfrm>
            <a:custGeom>
              <a:avLst/>
              <a:gdLst/>
              <a:ahLst/>
              <a:cxnLst/>
              <a:rect l="l" t="t" r="r" b="b"/>
              <a:pathLst>
                <a:path w="4032" h="947" extrusionOk="0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1" name="Google Shape;195;p11"/>
            <p:cNvSpPr/>
            <p:nvPr/>
          </p:nvSpPr>
          <p:spPr>
            <a:xfrm>
              <a:off x="4652000" y="1695000"/>
              <a:ext cx="100800" cy="28175"/>
            </a:xfrm>
            <a:custGeom>
              <a:avLst/>
              <a:gdLst/>
              <a:ahLst/>
              <a:cxnLst/>
              <a:rect l="l" t="t" r="r" b="b"/>
              <a:pathLst>
                <a:path w="4032" h="1127" extrusionOk="0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2" name="Google Shape;196;p11"/>
            <p:cNvSpPr/>
            <p:nvPr/>
          </p:nvSpPr>
          <p:spPr>
            <a:xfrm>
              <a:off x="4452725" y="1746225"/>
              <a:ext cx="100775" cy="33225"/>
            </a:xfrm>
            <a:custGeom>
              <a:avLst/>
              <a:gdLst/>
              <a:ahLst/>
              <a:cxnLst/>
              <a:rect l="l" t="t" r="r" b="b"/>
              <a:pathLst>
                <a:path w="4031" h="1329" extrusionOk="0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3" name="Google Shape;197;p11"/>
            <p:cNvSpPr/>
            <p:nvPr/>
          </p:nvSpPr>
          <p:spPr>
            <a:xfrm>
              <a:off x="4264700" y="1812075"/>
              <a:ext cx="94025" cy="51825"/>
            </a:xfrm>
            <a:custGeom>
              <a:avLst/>
              <a:gdLst/>
              <a:ahLst/>
              <a:cxnLst/>
              <a:rect l="l" t="t" r="r" b="b"/>
              <a:pathLst>
                <a:path w="3761" h="2073" extrusionOk="0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4" name="Google Shape;198;p11"/>
            <p:cNvSpPr/>
            <p:nvPr/>
          </p:nvSpPr>
          <p:spPr>
            <a:xfrm>
              <a:off x="4255700" y="1945500"/>
              <a:ext cx="93475" cy="47325"/>
            </a:xfrm>
            <a:custGeom>
              <a:avLst/>
              <a:gdLst/>
              <a:ahLst/>
              <a:cxnLst/>
              <a:rect l="l" t="t" r="r" b="b"/>
              <a:pathLst>
                <a:path w="3739" h="1893" extrusionOk="0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5" name="Google Shape;199;p11"/>
            <p:cNvSpPr/>
            <p:nvPr/>
          </p:nvSpPr>
          <p:spPr>
            <a:xfrm>
              <a:off x="4447650" y="2015875"/>
              <a:ext cx="100800" cy="25925"/>
            </a:xfrm>
            <a:custGeom>
              <a:avLst/>
              <a:gdLst/>
              <a:ahLst/>
              <a:cxnLst/>
              <a:rect l="l" t="t" r="r" b="b"/>
              <a:pathLst>
                <a:path w="4032" h="1037" extrusionOk="0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6" name="Google Shape;200;p11"/>
            <p:cNvSpPr/>
            <p:nvPr/>
          </p:nvSpPr>
          <p:spPr>
            <a:xfrm>
              <a:off x="4649750" y="2060900"/>
              <a:ext cx="103050" cy="23125"/>
            </a:xfrm>
            <a:custGeom>
              <a:avLst/>
              <a:gdLst/>
              <a:ahLst/>
              <a:cxnLst/>
              <a:rect l="l" t="t" r="r" b="b"/>
              <a:pathLst>
                <a:path w="4122" h="925" extrusionOk="0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7" name="Google Shape;201;p11"/>
            <p:cNvSpPr/>
            <p:nvPr/>
          </p:nvSpPr>
          <p:spPr>
            <a:xfrm>
              <a:off x="4853525" y="2100325"/>
              <a:ext cx="100800" cy="23650"/>
            </a:xfrm>
            <a:custGeom>
              <a:avLst/>
              <a:gdLst/>
              <a:ahLst/>
              <a:cxnLst/>
              <a:rect l="l" t="t" r="r" b="b"/>
              <a:pathLst>
                <a:path w="4032" h="946" extrusionOk="0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8" name="Google Shape;202;p11"/>
            <p:cNvSpPr/>
            <p:nvPr/>
          </p:nvSpPr>
          <p:spPr>
            <a:xfrm>
              <a:off x="5055075" y="2140275"/>
              <a:ext cx="101350" cy="25925"/>
            </a:xfrm>
            <a:custGeom>
              <a:avLst/>
              <a:gdLst/>
              <a:ahLst/>
              <a:cxnLst/>
              <a:rect l="l" t="t" r="r" b="b"/>
              <a:pathLst>
                <a:path w="4054" h="1037" extrusionOk="0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59" name="Google Shape;203;p11"/>
            <p:cNvSpPr/>
            <p:nvPr/>
          </p:nvSpPr>
          <p:spPr>
            <a:xfrm>
              <a:off x="5257175" y="2182500"/>
              <a:ext cx="100775" cy="28175"/>
            </a:xfrm>
            <a:custGeom>
              <a:avLst/>
              <a:gdLst/>
              <a:ahLst/>
              <a:cxnLst/>
              <a:rect l="l" t="t" r="r" b="b"/>
              <a:pathLst>
                <a:path w="4031" h="1127" extrusionOk="0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0" name="Google Shape;204;p11"/>
            <p:cNvSpPr/>
            <p:nvPr/>
          </p:nvSpPr>
          <p:spPr>
            <a:xfrm>
              <a:off x="5458700" y="2229800"/>
              <a:ext cx="100800" cy="30425"/>
            </a:xfrm>
            <a:custGeom>
              <a:avLst/>
              <a:gdLst/>
              <a:ahLst/>
              <a:cxnLst/>
              <a:rect l="l" t="t" r="r" b="b"/>
              <a:pathLst>
                <a:path w="4032" h="1217" extrusionOk="0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1" name="Google Shape;205;p11"/>
            <p:cNvSpPr/>
            <p:nvPr/>
          </p:nvSpPr>
          <p:spPr>
            <a:xfrm>
              <a:off x="5657975" y="2278775"/>
              <a:ext cx="100800" cy="35475"/>
            </a:xfrm>
            <a:custGeom>
              <a:avLst/>
              <a:gdLst/>
              <a:ahLst/>
              <a:cxnLst/>
              <a:rect l="l" t="t" r="r" b="b"/>
              <a:pathLst>
                <a:path w="4032" h="1419" extrusionOk="0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2" name="Google Shape;206;p11"/>
            <p:cNvSpPr/>
            <p:nvPr/>
          </p:nvSpPr>
          <p:spPr>
            <a:xfrm>
              <a:off x="5855000" y="2337300"/>
              <a:ext cx="100800" cy="42250"/>
            </a:xfrm>
            <a:custGeom>
              <a:avLst/>
              <a:gdLst/>
              <a:ahLst/>
              <a:cxnLst/>
              <a:rect l="l" t="t" r="r" b="b"/>
              <a:pathLst>
                <a:path w="4032" h="1690" extrusionOk="0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3" name="Google Shape;207;p11"/>
            <p:cNvSpPr/>
            <p:nvPr/>
          </p:nvSpPr>
          <p:spPr>
            <a:xfrm>
              <a:off x="6049800" y="2407675"/>
              <a:ext cx="98525" cy="49575"/>
            </a:xfrm>
            <a:custGeom>
              <a:avLst/>
              <a:gdLst/>
              <a:ahLst/>
              <a:cxnLst/>
              <a:rect l="l" t="t" r="r" b="b"/>
              <a:pathLst>
                <a:path w="3941" h="1983" extrusionOk="0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4" name="Google Shape;208;p11"/>
            <p:cNvSpPr/>
            <p:nvPr/>
          </p:nvSpPr>
          <p:spPr>
            <a:xfrm>
              <a:off x="6235000" y="2494375"/>
              <a:ext cx="94025" cy="61375"/>
            </a:xfrm>
            <a:custGeom>
              <a:avLst/>
              <a:gdLst/>
              <a:ahLst/>
              <a:cxnLst/>
              <a:rect l="l" t="t" r="r" b="b"/>
              <a:pathLst>
                <a:path w="3761" h="2455" extrusionOk="0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5" name="Google Shape;209;p11"/>
            <p:cNvSpPr/>
            <p:nvPr/>
          </p:nvSpPr>
          <p:spPr>
            <a:xfrm>
              <a:off x="6401625" y="2614275"/>
              <a:ext cx="72650" cy="86725"/>
            </a:xfrm>
            <a:custGeom>
              <a:avLst/>
              <a:gdLst/>
              <a:ahLst/>
              <a:cxnLst/>
              <a:rect l="l" t="t" r="r" b="b"/>
              <a:pathLst>
                <a:path w="2906" h="3469" extrusionOk="0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6" name="Google Shape;210;p11"/>
            <p:cNvSpPr/>
            <p:nvPr/>
          </p:nvSpPr>
          <p:spPr>
            <a:xfrm>
              <a:off x="6472000" y="2797225"/>
              <a:ext cx="30425" cy="103050"/>
            </a:xfrm>
            <a:custGeom>
              <a:avLst/>
              <a:gdLst/>
              <a:ahLst/>
              <a:cxnLst/>
              <a:rect l="l" t="t" r="r" b="b"/>
              <a:pathLst>
                <a:path w="1217" h="4122" extrusionOk="0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7" name="Google Shape;211;p11"/>
            <p:cNvSpPr/>
            <p:nvPr/>
          </p:nvSpPr>
          <p:spPr>
            <a:xfrm>
              <a:off x="6371225" y="2986950"/>
              <a:ext cx="65900" cy="94025"/>
            </a:xfrm>
            <a:custGeom>
              <a:avLst/>
              <a:gdLst/>
              <a:ahLst/>
              <a:cxnLst/>
              <a:rect l="l" t="t" r="r" b="b"/>
              <a:pathLst>
                <a:path w="2636" h="3761" extrusionOk="0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8" name="Google Shape;212;p11"/>
            <p:cNvSpPr/>
            <p:nvPr/>
          </p:nvSpPr>
          <p:spPr>
            <a:xfrm>
              <a:off x="6244575" y="3155825"/>
              <a:ext cx="74900" cy="89550"/>
            </a:xfrm>
            <a:custGeom>
              <a:avLst/>
              <a:gdLst/>
              <a:ahLst/>
              <a:cxnLst/>
              <a:rect l="l" t="t" r="r" b="b"/>
              <a:pathLst>
                <a:path w="2996" h="3582" extrusionOk="0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69" name="Google Shape;213;p11"/>
            <p:cNvSpPr/>
            <p:nvPr/>
          </p:nvSpPr>
          <p:spPr>
            <a:xfrm>
              <a:off x="6106075" y="3313450"/>
              <a:ext cx="79975" cy="86725"/>
            </a:xfrm>
            <a:custGeom>
              <a:avLst/>
              <a:gdLst/>
              <a:ahLst/>
              <a:cxnLst/>
              <a:rect l="l" t="t" r="r" b="b"/>
              <a:pathLst>
                <a:path w="3199" h="3469" extrusionOk="0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0" name="Google Shape;214;p11"/>
            <p:cNvSpPr/>
            <p:nvPr/>
          </p:nvSpPr>
          <p:spPr>
            <a:xfrm>
              <a:off x="5960850" y="3463200"/>
              <a:ext cx="84450" cy="84475"/>
            </a:xfrm>
            <a:custGeom>
              <a:avLst/>
              <a:gdLst/>
              <a:ahLst/>
              <a:cxnLst/>
              <a:rect l="l" t="t" r="r" b="b"/>
              <a:pathLst>
                <a:path w="3378" h="3379" extrusionOk="0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1" name="Google Shape;215;p11"/>
            <p:cNvSpPr/>
            <p:nvPr/>
          </p:nvSpPr>
          <p:spPr>
            <a:xfrm>
              <a:off x="5808275" y="3606175"/>
              <a:ext cx="88975" cy="82225"/>
            </a:xfrm>
            <a:custGeom>
              <a:avLst/>
              <a:gdLst/>
              <a:ahLst/>
              <a:cxnLst/>
              <a:rect l="l" t="t" r="r" b="b"/>
              <a:pathLst>
                <a:path w="3559" h="3289" extrusionOk="0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2" name="Google Shape;216;p11"/>
            <p:cNvSpPr/>
            <p:nvPr/>
          </p:nvSpPr>
          <p:spPr>
            <a:xfrm>
              <a:off x="5655725" y="3744675"/>
              <a:ext cx="88975" cy="84450"/>
            </a:xfrm>
            <a:custGeom>
              <a:avLst/>
              <a:gdLst/>
              <a:ahLst/>
              <a:cxnLst/>
              <a:rect l="l" t="t" r="r" b="b"/>
              <a:pathLst>
                <a:path w="3559" h="3378" extrusionOk="0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3" name="Google Shape;217;p11"/>
            <p:cNvSpPr/>
            <p:nvPr/>
          </p:nvSpPr>
          <p:spPr>
            <a:xfrm>
              <a:off x="5498675" y="3880900"/>
              <a:ext cx="91225" cy="82225"/>
            </a:xfrm>
            <a:custGeom>
              <a:avLst/>
              <a:gdLst/>
              <a:ahLst/>
              <a:cxnLst/>
              <a:rect l="l" t="t" r="r" b="b"/>
              <a:pathLst>
                <a:path w="3649" h="3289" extrusionOk="0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4" name="Google Shape;218;p11"/>
            <p:cNvSpPr/>
            <p:nvPr/>
          </p:nvSpPr>
          <p:spPr>
            <a:xfrm>
              <a:off x="5339350" y="4014325"/>
              <a:ext cx="93475" cy="82200"/>
            </a:xfrm>
            <a:custGeom>
              <a:avLst/>
              <a:gdLst/>
              <a:ahLst/>
              <a:cxnLst/>
              <a:rect l="l" t="t" r="r" b="b"/>
              <a:pathLst>
                <a:path w="3739" h="3288" extrusionOk="0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5" name="Google Shape;219;p11"/>
            <p:cNvSpPr/>
            <p:nvPr/>
          </p:nvSpPr>
          <p:spPr>
            <a:xfrm>
              <a:off x="5179475" y="4146050"/>
              <a:ext cx="94050" cy="82225"/>
            </a:xfrm>
            <a:custGeom>
              <a:avLst/>
              <a:gdLst/>
              <a:ahLst/>
              <a:cxnLst/>
              <a:rect l="l" t="t" r="r" b="b"/>
              <a:pathLst>
                <a:path w="3762" h="3289" extrusionOk="0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76" name="Google Shape;220;p11"/>
            <p:cNvSpPr/>
            <p:nvPr/>
          </p:nvSpPr>
          <p:spPr>
            <a:xfrm>
              <a:off x="5015675" y="4272700"/>
              <a:ext cx="98525" cy="84475"/>
            </a:xfrm>
            <a:custGeom>
              <a:avLst/>
              <a:gdLst/>
              <a:ahLst/>
              <a:cxnLst/>
              <a:rect l="l" t="t" r="r" b="b"/>
              <a:pathLst>
                <a:path w="3941" h="3379" extrusionOk="0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477" name="Google Shape;221;p11"/>
          <p:cNvSpPr txBox="1">
            <a:spLocks noGrp="1"/>
          </p:cNvSpPr>
          <p:nvPr>
            <p:ph type="title" hasCustomPrompt="1"/>
          </p:nvPr>
        </p:nvSpPr>
        <p:spPr>
          <a:xfrm>
            <a:off x="714800" y="1442388"/>
            <a:ext cx="7714800" cy="14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478" name="Google Shape;222;p11"/>
          <p:cNvSpPr txBox="1">
            <a:spLocks noGrp="1"/>
          </p:cNvSpPr>
          <p:nvPr>
            <p:ph type="subTitle" idx="1"/>
          </p:nvPr>
        </p:nvSpPr>
        <p:spPr>
          <a:xfrm>
            <a:off x="1641900" y="2993686"/>
            <a:ext cx="58602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479" name="Google Shape;223;p11"/>
          <p:cNvSpPr/>
          <p:nvPr/>
        </p:nvSpPr>
        <p:spPr>
          <a:xfrm rot="10800000">
            <a:off x="5742425" y="69264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80" name="Google Shape;224;p11"/>
          <p:cNvSpPr/>
          <p:nvPr/>
        </p:nvSpPr>
        <p:spPr>
          <a:xfrm rot="5400000">
            <a:off x="101400" y="141309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40" name="Google Shape;228;p14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141" name="Google Shape;229;p14"/>
          <p:cNvSpPr txBox="1">
            <a:spLocks noGrp="1"/>
          </p:cNvSpPr>
          <p:nvPr>
            <p:ph type="subTitle" idx="1"/>
          </p:nvPr>
        </p:nvSpPr>
        <p:spPr>
          <a:xfrm>
            <a:off x="99912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42" name="Google Shape;230;p14"/>
          <p:cNvSpPr txBox="1">
            <a:spLocks noGrp="1"/>
          </p:cNvSpPr>
          <p:nvPr>
            <p:ph type="subTitle" idx="2"/>
          </p:nvPr>
        </p:nvSpPr>
        <p:spPr>
          <a:xfrm>
            <a:off x="760632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43" name="Google Shape;231;p14"/>
          <p:cNvSpPr txBox="1">
            <a:spLocks noGrp="1"/>
          </p:cNvSpPr>
          <p:nvPr>
            <p:ph type="subTitle" idx="3"/>
          </p:nvPr>
        </p:nvSpPr>
        <p:spPr>
          <a:xfrm>
            <a:off x="360430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44" name="Google Shape;232;p14"/>
          <p:cNvSpPr txBox="1">
            <a:spLocks noGrp="1"/>
          </p:cNvSpPr>
          <p:nvPr>
            <p:ph type="subTitle" idx="4"/>
          </p:nvPr>
        </p:nvSpPr>
        <p:spPr>
          <a:xfrm>
            <a:off x="5963270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45" name="Google Shape;233;p14"/>
          <p:cNvSpPr txBox="1">
            <a:spLocks noGrp="1"/>
          </p:cNvSpPr>
          <p:nvPr>
            <p:ph type="subTitle" idx="5"/>
          </p:nvPr>
        </p:nvSpPr>
        <p:spPr>
          <a:xfrm>
            <a:off x="3361951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46" name="Google Shape;234;p14"/>
          <p:cNvSpPr txBox="1">
            <a:spLocks noGrp="1"/>
          </p:cNvSpPr>
          <p:nvPr>
            <p:ph type="subTitle" idx="6"/>
          </p:nvPr>
        </p:nvSpPr>
        <p:spPr>
          <a:xfrm>
            <a:off x="620153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47" name="Google Shape;235;p14"/>
          <p:cNvSpPr/>
          <p:nvPr/>
        </p:nvSpPr>
        <p:spPr>
          <a:xfrm>
            <a:off x="873737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48" name="Google Shape;236;p14"/>
          <p:cNvSpPr/>
          <p:nvPr/>
        </p:nvSpPr>
        <p:spPr>
          <a:xfrm>
            <a:off x="3445207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49" name="Google Shape;237;p14"/>
          <p:cNvSpPr/>
          <p:nvPr/>
        </p:nvSpPr>
        <p:spPr>
          <a:xfrm>
            <a:off x="6074349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50" name="Google Shape;238;p1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2">
  <p:cSld name="Title + 3 columns 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oogle Shape;240;p15"/>
          <p:cNvGrpSpPr/>
          <p:nvPr/>
        </p:nvGrpSpPr>
        <p:grpSpPr>
          <a:xfrm>
            <a:off x="-3305083" y="-548461"/>
            <a:ext cx="15774103" cy="10669088"/>
            <a:chOff x="-3305083" y="-548461"/>
            <a:chExt cx="15774103" cy="10669088"/>
          </a:xfrm>
        </p:grpSpPr>
        <p:grpSp>
          <p:nvGrpSpPr>
            <p:cNvPr id="289" name="Google Shape;241;p15"/>
            <p:cNvGrpSpPr/>
            <p:nvPr/>
          </p:nvGrpSpPr>
          <p:grpSpPr>
            <a:xfrm rot="10800000" flipH="1">
              <a:off x="-3305083" y="-548461"/>
              <a:ext cx="15774103" cy="10669088"/>
              <a:chOff x="-785906" y="-1208675"/>
              <a:chExt cx="10735064" cy="7260847"/>
            </a:xfrm>
          </p:grpSpPr>
          <p:sp>
            <p:nvSpPr>
              <p:cNvPr id="1050151" name="Google Shape;242;p15"/>
              <p:cNvSpPr/>
              <p:nvPr/>
            </p:nvSpPr>
            <p:spPr>
              <a:xfrm>
                <a:off x="-299553" y="-676844"/>
                <a:ext cx="9513751" cy="6342783"/>
              </a:xfrm>
              <a:custGeom>
                <a:avLst/>
                <a:gdLst/>
                <a:ahLst/>
                <a:cxnLst/>
                <a:rect l="l" t="t" r="r" b="b"/>
                <a:pathLst>
                  <a:path w="56063" h="37377" extrusionOk="0">
                    <a:moveTo>
                      <a:pt x="1" y="0"/>
                    </a:moveTo>
                    <a:lnTo>
                      <a:pt x="1" y="37376"/>
                    </a:lnTo>
                    <a:lnTo>
                      <a:pt x="56063" y="37376"/>
                    </a:lnTo>
                    <a:lnTo>
                      <a:pt x="560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2" name="Google Shape;243;p15"/>
              <p:cNvSpPr/>
              <p:nvPr/>
            </p:nvSpPr>
            <p:spPr>
              <a:xfrm>
                <a:off x="4655105" y="1374120"/>
                <a:ext cx="2420735" cy="2264104"/>
              </a:xfrm>
              <a:custGeom>
                <a:avLst/>
                <a:gdLst/>
                <a:ahLst/>
                <a:cxnLst/>
                <a:rect l="l" t="t" r="r" b="b"/>
                <a:pathLst>
                  <a:path w="14265" h="13342" extrusionOk="0">
                    <a:moveTo>
                      <a:pt x="4341" y="0"/>
                    </a:moveTo>
                    <a:lnTo>
                      <a:pt x="0" y="5605"/>
                    </a:lnTo>
                    <a:lnTo>
                      <a:pt x="2907" y="12614"/>
                    </a:lnTo>
                    <a:lnTo>
                      <a:pt x="9942" y="13342"/>
                    </a:lnTo>
                    <a:lnTo>
                      <a:pt x="14264" y="7297"/>
                    </a:lnTo>
                    <a:lnTo>
                      <a:pt x="11642" y="1052"/>
                    </a:lnTo>
                    <a:lnTo>
                      <a:pt x="4341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3" name="Google Shape;244;p15"/>
              <p:cNvSpPr/>
              <p:nvPr/>
            </p:nvSpPr>
            <p:spPr>
              <a:xfrm>
                <a:off x="6874579" y="2704888"/>
                <a:ext cx="630596" cy="602766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3552" extrusionOk="0">
                    <a:moveTo>
                      <a:pt x="1185" y="0"/>
                    </a:moveTo>
                    <a:lnTo>
                      <a:pt x="1" y="1776"/>
                    </a:lnTo>
                    <a:lnTo>
                      <a:pt x="1976" y="3552"/>
                    </a:lnTo>
                    <a:lnTo>
                      <a:pt x="3715" y="1763"/>
                    </a:lnTo>
                    <a:lnTo>
                      <a:pt x="118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4" name="Google Shape;245;p15"/>
              <p:cNvSpPr/>
              <p:nvPr/>
            </p:nvSpPr>
            <p:spPr>
              <a:xfrm>
                <a:off x="3968170" y="-448600"/>
                <a:ext cx="1051446" cy="889554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5242" extrusionOk="0">
                    <a:moveTo>
                      <a:pt x="1940" y="1"/>
                    </a:moveTo>
                    <a:lnTo>
                      <a:pt x="0" y="3125"/>
                    </a:lnTo>
                    <a:lnTo>
                      <a:pt x="3311" y="5242"/>
                    </a:lnTo>
                    <a:lnTo>
                      <a:pt x="4225" y="4186"/>
                    </a:lnTo>
                    <a:lnTo>
                      <a:pt x="5610" y="4079"/>
                    </a:lnTo>
                    <a:lnTo>
                      <a:pt x="6195" y="644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5" name="Google Shape;246;p15"/>
              <p:cNvSpPr/>
              <p:nvPr/>
            </p:nvSpPr>
            <p:spPr>
              <a:xfrm>
                <a:off x="6244152" y="-115824"/>
                <a:ext cx="478377" cy="1075712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6339" extrusionOk="0">
                    <a:moveTo>
                      <a:pt x="959" y="1"/>
                    </a:moveTo>
                    <a:lnTo>
                      <a:pt x="0" y="5593"/>
                    </a:lnTo>
                    <a:lnTo>
                      <a:pt x="1923" y="6339"/>
                    </a:lnTo>
                    <a:lnTo>
                      <a:pt x="2819" y="445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6" name="Google Shape;247;p15"/>
              <p:cNvSpPr/>
              <p:nvPr/>
            </p:nvSpPr>
            <p:spPr>
              <a:xfrm>
                <a:off x="5551956" y="-235460"/>
                <a:ext cx="528947" cy="106892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6299" extrusionOk="0">
                    <a:moveTo>
                      <a:pt x="320" y="1"/>
                    </a:moveTo>
                    <a:lnTo>
                      <a:pt x="1" y="5908"/>
                    </a:lnTo>
                    <a:lnTo>
                      <a:pt x="2637" y="6298"/>
                    </a:lnTo>
                    <a:lnTo>
                      <a:pt x="3116" y="65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7" name="Google Shape;248;p15"/>
              <p:cNvSpPr/>
              <p:nvPr/>
            </p:nvSpPr>
            <p:spPr>
              <a:xfrm>
                <a:off x="2036164" y="1934462"/>
                <a:ext cx="1362671" cy="1448368"/>
              </a:xfrm>
              <a:custGeom>
                <a:avLst/>
                <a:gdLst/>
                <a:ahLst/>
                <a:cxnLst/>
                <a:rect l="l" t="t" r="r" b="b"/>
                <a:pathLst>
                  <a:path w="8030" h="8535" extrusionOk="0">
                    <a:moveTo>
                      <a:pt x="1518" y="0"/>
                    </a:moveTo>
                    <a:lnTo>
                      <a:pt x="1745" y="3378"/>
                    </a:lnTo>
                    <a:lnTo>
                      <a:pt x="0" y="5313"/>
                    </a:lnTo>
                    <a:lnTo>
                      <a:pt x="2065" y="7434"/>
                    </a:lnTo>
                    <a:lnTo>
                      <a:pt x="3786" y="8535"/>
                    </a:lnTo>
                    <a:lnTo>
                      <a:pt x="5473" y="8535"/>
                    </a:lnTo>
                    <a:lnTo>
                      <a:pt x="7155" y="7945"/>
                    </a:lnTo>
                    <a:lnTo>
                      <a:pt x="7653" y="6525"/>
                    </a:lnTo>
                    <a:lnTo>
                      <a:pt x="8030" y="5189"/>
                    </a:lnTo>
                    <a:lnTo>
                      <a:pt x="7155" y="3702"/>
                    </a:lnTo>
                    <a:lnTo>
                      <a:pt x="5735" y="2682"/>
                    </a:lnTo>
                    <a:lnTo>
                      <a:pt x="4519" y="36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8" name="Google Shape;249;p15"/>
              <p:cNvSpPr/>
              <p:nvPr/>
            </p:nvSpPr>
            <p:spPr>
              <a:xfrm>
                <a:off x="5524805" y="791040"/>
                <a:ext cx="425771" cy="586984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3459" extrusionOk="0">
                    <a:moveTo>
                      <a:pt x="298" y="1"/>
                    </a:moveTo>
                    <a:lnTo>
                      <a:pt x="1" y="3428"/>
                    </a:lnTo>
                    <a:lnTo>
                      <a:pt x="1994" y="3459"/>
                    </a:lnTo>
                    <a:lnTo>
                      <a:pt x="2508" y="520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59" name="Google Shape;250;p15"/>
              <p:cNvSpPr/>
              <p:nvPr/>
            </p:nvSpPr>
            <p:spPr>
              <a:xfrm>
                <a:off x="6156758" y="18916"/>
                <a:ext cx="2504565" cy="2422602"/>
              </a:xfrm>
              <a:custGeom>
                <a:avLst/>
                <a:gdLst/>
                <a:ahLst/>
                <a:cxnLst/>
                <a:rect l="l" t="t" r="r" b="b"/>
                <a:pathLst>
                  <a:path w="14759" h="14276" extrusionOk="0">
                    <a:moveTo>
                      <a:pt x="6682" y="1"/>
                    </a:moveTo>
                    <a:cubicBezTo>
                      <a:pt x="6649" y="1"/>
                      <a:pt x="6632" y="1"/>
                      <a:pt x="6632" y="1"/>
                    </a:cubicBezTo>
                    <a:lnTo>
                      <a:pt x="6023" y="3126"/>
                    </a:lnTo>
                    <a:lnTo>
                      <a:pt x="7080" y="3552"/>
                    </a:lnTo>
                    <a:lnTo>
                      <a:pt x="2793" y="5661"/>
                    </a:lnTo>
                    <a:lnTo>
                      <a:pt x="325" y="5070"/>
                    </a:lnTo>
                    <a:lnTo>
                      <a:pt x="1" y="8372"/>
                    </a:lnTo>
                    <a:lnTo>
                      <a:pt x="2486" y="8900"/>
                    </a:lnTo>
                    <a:lnTo>
                      <a:pt x="5163" y="14275"/>
                    </a:lnTo>
                    <a:lnTo>
                      <a:pt x="14758" y="10316"/>
                    </a:lnTo>
                    <a:cubicBezTo>
                      <a:pt x="14758" y="10316"/>
                      <a:pt x="12881" y="5053"/>
                      <a:pt x="11052" y="2470"/>
                    </a:cubicBezTo>
                    <a:cubicBezTo>
                      <a:pt x="9378" y="98"/>
                      <a:pt x="7051" y="1"/>
                      <a:pt x="6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0" name="Google Shape;251;p15"/>
              <p:cNvSpPr/>
              <p:nvPr/>
            </p:nvSpPr>
            <p:spPr>
              <a:xfrm>
                <a:off x="2791487" y="3195993"/>
                <a:ext cx="1721242" cy="884463"/>
              </a:xfrm>
              <a:custGeom>
                <a:avLst/>
                <a:gdLst/>
                <a:ahLst/>
                <a:cxnLst/>
                <a:rect l="l" t="t" r="r" b="b"/>
                <a:pathLst>
                  <a:path w="10143" h="5212" extrusionOk="0">
                    <a:moveTo>
                      <a:pt x="8190" y="0"/>
                    </a:moveTo>
                    <a:lnTo>
                      <a:pt x="1" y="3609"/>
                    </a:lnTo>
                    <a:lnTo>
                      <a:pt x="117" y="4249"/>
                    </a:lnTo>
                    <a:lnTo>
                      <a:pt x="485" y="4812"/>
                    </a:lnTo>
                    <a:lnTo>
                      <a:pt x="1142" y="5083"/>
                    </a:lnTo>
                    <a:lnTo>
                      <a:pt x="2647" y="5211"/>
                    </a:lnTo>
                    <a:lnTo>
                      <a:pt x="10143" y="4900"/>
                    </a:lnTo>
                    <a:lnTo>
                      <a:pt x="819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1" name="Google Shape;252;p15"/>
              <p:cNvSpPr/>
              <p:nvPr/>
            </p:nvSpPr>
            <p:spPr>
              <a:xfrm>
                <a:off x="4705505" y="1374120"/>
                <a:ext cx="2370335" cy="2281583"/>
              </a:xfrm>
              <a:custGeom>
                <a:avLst/>
                <a:gdLst/>
                <a:ahLst/>
                <a:cxnLst/>
                <a:rect l="l" t="t" r="r" b="b"/>
                <a:pathLst>
                  <a:path w="13968" h="13445" extrusionOk="0">
                    <a:moveTo>
                      <a:pt x="4044" y="0"/>
                    </a:moveTo>
                    <a:lnTo>
                      <a:pt x="0" y="5601"/>
                    </a:lnTo>
                    <a:cubicBezTo>
                      <a:pt x="289" y="7842"/>
                      <a:pt x="2610" y="12614"/>
                      <a:pt x="2610" y="12614"/>
                    </a:cubicBezTo>
                    <a:lnTo>
                      <a:pt x="9481" y="13444"/>
                    </a:lnTo>
                    <a:lnTo>
                      <a:pt x="13967" y="7567"/>
                    </a:lnTo>
                    <a:lnTo>
                      <a:pt x="11345" y="105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2" name="Google Shape;253;p15"/>
              <p:cNvSpPr/>
              <p:nvPr/>
            </p:nvSpPr>
            <p:spPr>
              <a:xfrm>
                <a:off x="7606654" y="3153908"/>
                <a:ext cx="789602" cy="637384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756" extrusionOk="0">
                    <a:moveTo>
                      <a:pt x="662" y="0"/>
                    </a:moveTo>
                    <a:lnTo>
                      <a:pt x="1" y="937"/>
                    </a:lnTo>
                    <a:lnTo>
                      <a:pt x="3991" y="3755"/>
                    </a:lnTo>
                    <a:lnTo>
                      <a:pt x="4653" y="2823"/>
                    </a:lnTo>
                    <a:lnTo>
                      <a:pt x="66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3" name="Google Shape;254;p15"/>
              <p:cNvSpPr/>
              <p:nvPr/>
            </p:nvSpPr>
            <p:spPr>
              <a:xfrm>
                <a:off x="1987121" y="4471609"/>
                <a:ext cx="2847185" cy="1461774"/>
              </a:xfrm>
              <a:custGeom>
                <a:avLst/>
                <a:gdLst/>
                <a:ahLst/>
                <a:cxnLst/>
                <a:rect l="l" t="t" r="r" b="b"/>
                <a:pathLst>
                  <a:path w="16778" h="8614" extrusionOk="0">
                    <a:moveTo>
                      <a:pt x="11633" y="0"/>
                    </a:moveTo>
                    <a:cubicBezTo>
                      <a:pt x="10564" y="0"/>
                      <a:pt x="9549" y="116"/>
                      <a:pt x="8510" y="300"/>
                    </a:cubicBezTo>
                    <a:cubicBezTo>
                      <a:pt x="8048" y="380"/>
                      <a:pt x="7639" y="583"/>
                      <a:pt x="7178" y="628"/>
                    </a:cubicBezTo>
                    <a:cubicBezTo>
                      <a:pt x="6578" y="681"/>
                      <a:pt x="6002" y="677"/>
                      <a:pt x="5407" y="770"/>
                    </a:cubicBezTo>
                    <a:cubicBezTo>
                      <a:pt x="3761" y="1032"/>
                      <a:pt x="1950" y="1702"/>
                      <a:pt x="933" y="3131"/>
                    </a:cubicBezTo>
                    <a:cubicBezTo>
                      <a:pt x="1" y="4445"/>
                      <a:pt x="649" y="6362"/>
                      <a:pt x="689" y="7831"/>
                    </a:cubicBezTo>
                    <a:cubicBezTo>
                      <a:pt x="1461" y="7925"/>
                      <a:pt x="2092" y="7849"/>
                      <a:pt x="2717" y="7978"/>
                    </a:cubicBezTo>
                    <a:cubicBezTo>
                      <a:pt x="3628" y="8160"/>
                      <a:pt x="4511" y="8449"/>
                      <a:pt x="5443" y="8546"/>
                    </a:cubicBezTo>
                    <a:cubicBezTo>
                      <a:pt x="5905" y="8595"/>
                      <a:pt x="6363" y="8614"/>
                      <a:pt x="6818" y="8614"/>
                    </a:cubicBezTo>
                    <a:cubicBezTo>
                      <a:pt x="8269" y="8614"/>
                      <a:pt x="9695" y="8419"/>
                      <a:pt x="11168" y="8369"/>
                    </a:cubicBezTo>
                    <a:cubicBezTo>
                      <a:pt x="11567" y="8356"/>
                      <a:pt x="11968" y="8351"/>
                      <a:pt x="12369" y="8351"/>
                    </a:cubicBezTo>
                    <a:cubicBezTo>
                      <a:pt x="12672" y="8351"/>
                      <a:pt x="12975" y="8354"/>
                      <a:pt x="13276" y="8359"/>
                    </a:cubicBezTo>
                    <a:cubicBezTo>
                      <a:pt x="13831" y="8369"/>
                      <a:pt x="14650" y="8571"/>
                      <a:pt x="15339" y="8571"/>
                    </a:cubicBezTo>
                    <a:cubicBezTo>
                      <a:pt x="15620" y="8571"/>
                      <a:pt x="15879" y="8538"/>
                      <a:pt x="16091" y="8444"/>
                    </a:cubicBezTo>
                    <a:cubicBezTo>
                      <a:pt x="16374" y="8316"/>
                      <a:pt x="16640" y="7858"/>
                      <a:pt x="16694" y="7530"/>
                    </a:cubicBezTo>
                    <a:cubicBezTo>
                      <a:pt x="16778" y="6993"/>
                      <a:pt x="16694" y="6366"/>
                      <a:pt x="16694" y="5825"/>
                    </a:cubicBezTo>
                    <a:cubicBezTo>
                      <a:pt x="16694" y="4836"/>
                      <a:pt x="16543" y="3855"/>
                      <a:pt x="16298" y="2900"/>
                    </a:cubicBezTo>
                    <a:cubicBezTo>
                      <a:pt x="15859" y="1179"/>
                      <a:pt x="13520" y="24"/>
                      <a:pt x="11851" y="2"/>
                    </a:cubicBezTo>
                    <a:cubicBezTo>
                      <a:pt x="11778" y="1"/>
                      <a:pt x="11706" y="0"/>
                      <a:pt x="116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4" name="Google Shape;255;p15"/>
              <p:cNvSpPr/>
              <p:nvPr/>
            </p:nvSpPr>
            <p:spPr>
              <a:xfrm>
                <a:off x="7270144" y="5257478"/>
                <a:ext cx="1523884" cy="659954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3889" extrusionOk="0">
                    <a:moveTo>
                      <a:pt x="1520" y="0"/>
                    </a:moveTo>
                    <a:cubicBezTo>
                      <a:pt x="617" y="0"/>
                      <a:pt x="1" y="891"/>
                      <a:pt x="120" y="1807"/>
                    </a:cubicBezTo>
                    <a:cubicBezTo>
                      <a:pt x="266" y="2929"/>
                      <a:pt x="1367" y="3263"/>
                      <a:pt x="2281" y="3587"/>
                    </a:cubicBezTo>
                    <a:cubicBezTo>
                      <a:pt x="2796" y="3888"/>
                      <a:pt x="3467" y="3862"/>
                      <a:pt x="3893" y="3875"/>
                    </a:cubicBezTo>
                    <a:cubicBezTo>
                      <a:pt x="4026" y="3881"/>
                      <a:pt x="4159" y="3883"/>
                      <a:pt x="4293" y="3883"/>
                    </a:cubicBezTo>
                    <a:cubicBezTo>
                      <a:pt x="5172" y="3883"/>
                      <a:pt x="6067" y="3785"/>
                      <a:pt x="6946" y="3777"/>
                    </a:cubicBezTo>
                    <a:cubicBezTo>
                      <a:pt x="8148" y="3769"/>
                      <a:pt x="8979" y="3302"/>
                      <a:pt x="8201" y="2144"/>
                    </a:cubicBezTo>
                    <a:cubicBezTo>
                      <a:pt x="7632" y="1284"/>
                      <a:pt x="6978" y="1065"/>
                      <a:pt x="6244" y="1065"/>
                    </a:cubicBezTo>
                    <a:cubicBezTo>
                      <a:pt x="5731" y="1065"/>
                      <a:pt x="5179" y="1172"/>
                      <a:pt x="4589" y="1243"/>
                    </a:cubicBezTo>
                    <a:cubicBezTo>
                      <a:pt x="4412" y="1264"/>
                      <a:pt x="4249" y="1278"/>
                      <a:pt x="4095" y="1278"/>
                    </a:cubicBezTo>
                    <a:cubicBezTo>
                      <a:pt x="3715" y="1278"/>
                      <a:pt x="3387" y="1194"/>
                      <a:pt x="3040" y="919"/>
                    </a:cubicBezTo>
                    <a:cubicBezTo>
                      <a:pt x="2662" y="626"/>
                      <a:pt x="2432" y="209"/>
                      <a:pt x="1957" y="67"/>
                    </a:cubicBezTo>
                    <a:cubicBezTo>
                      <a:pt x="1806" y="21"/>
                      <a:pt x="1659" y="0"/>
                      <a:pt x="15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5" name="Google Shape;256;p15"/>
              <p:cNvSpPr/>
              <p:nvPr/>
            </p:nvSpPr>
            <p:spPr>
              <a:xfrm>
                <a:off x="-785906" y="-808698"/>
                <a:ext cx="4960428" cy="3100713"/>
              </a:xfrm>
              <a:custGeom>
                <a:avLst/>
                <a:gdLst/>
                <a:ahLst/>
                <a:cxnLst/>
                <a:rect l="l" t="t" r="r" b="b"/>
                <a:pathLst>
                  <a:path w="29231" h="18272" extrusionOk="0">
                    <a:moveTo>
                      <a:pt x="22992" y="3838"/>
                    </a:moveTo>
                    <a:cubicBezTo>
                      <a:pt x="22992" y="3839"/>
                      <a:pt x="22991" y="3839"/>
                      <a:pt x="22991" y="3840"/>
                    </a:cubicBezTo>
                    <a:lnTo>
                      <a:pt x="22992" y="3838"/>
                    </a:lnTo>
                    <a:close/>
                    <a:moveTo>
                      <a:pt x="16621" y="9662"/>
                    </a:moveTo>
                    <a:cubicBezTo>
                      <a:pt x="16620" y="9663"/>
                      <a:pt x="16618" y="9663"/>
                      <a:pt x="16618" y="9663"/>
                    </a:cubicBezTo>
                    <a:cubicBezTo>
                      <a:pt x="16619" y="9663"/>
                      <a:pt x="16620" y="9662"/>
                      <a:pt x="16621" y="9662"/>
                    </a:cubicBezTo>
                    <a:close/>
                    <a:moveTo>
                      <a:pt x="8929" y="12873"/>
                    </a:moveTo>
                    <a:lnTo>
                      <a:pt x="8929" y="12873"/>
                    </a:lnTo>
                    <a:cubicBezTo>
                      <a:pt x="8929" y="12873"/>
                      <a:pt x="8931" y="12876"/>
                      <a:pt x="8933" y="12881"/>
                    </a:cubicBezTo>
                    <a:lnTo>
                      <a:pt x="8933" y="12881"/>
                    </a:lnTo>
                    <a:cubicBezTo>
                      <a:pt x="8930" y="12876"/>
                      <a:pt x="8929" y="12873"/>
                      <a:pt x="8929" y="12873"/>
                    </a:cubicBezTo>
                    <a:close/>
                    <a:moveTo>
                      <a:pt x="8306" y="13677"/>
                    </a:moveTo>
                    <a:cubicBezTo>
                      <a:pt x="8306" y="13678"/>
                      <a:pt x="8305" y="13679"/>
                      <a:pt x="8305" y="13680"/>
                    </a:cubicBezTo>
                    <a:cubicBezTo>
                      <a:pt x="8304" y="13681"/>
                      <a:pt x="8304" y="13681"/>
                      <a:pt x="8303" y="13682"/>
                    </a:cubicBezTo>
                    <a:lnTo>
                      <a:pt x="8303" y="13682"/>
                    </a:lnTo>
                    <a:cubicBezTo>
                      <a:pt x="8305" y="13680"/>
                      <a:pt x="8306" y="13679"/>
                      <a:pt x="8306" y="13677"/>
                    </a:cubicBezTo>
                    <a:close/>
                    <a:moveTo>
                      <a:pt x="28858" y="1"/>
                    </a:moveTo>
                    <a:cubicBezTo>
                      <a:pt x="28841" y="116"/>
                      <a:pt x="28792" y="241"/>
                      <a:pt x="28725" y="360"/>
                    </a:cubicBezTo>
                    <a:cubicBezTo>
                      <a:pt x="28659" y="480"/>
                      <a:pt x="28574" y="595"/>
                      <a:pt x="28485" y="706"/>
                    </a:cubicBezTo>
                    <a:cubicBezTo>
                      <a:pt x="28299" y="929"/>
                      <a:pt x="28086" y="1137"/>
                      <a:pt x="27868" y="1332"/>
                    </a:cubicBezTo>
                    <a:cubicBezTo>
                      <a:pt x="27642" y="1532"/>
                      <a:pt x="27411" y="1718"/>
                      <a:pt x="27172" y="1904"/>
                    </a:cubicBezTo>
                    <a:lnTo>
                      <a:pt x="26813" y="2180"/>
                    </a:lnTo>
                    <a:lnTo>
                      <a:pt x="26453" y="2464"/>
                    </a:lnTo>
                    <a:cubicBezTo>
                      <a:pt x="26213" y="2650"/>
                      <a:pt x="25978" y="2828"/>
                      <a:pt x="25729" y="2975"/>
                    </a:cubicBezTo>
                    <a:cubicBezTo>
                      <a:pt x="25481" y="3125"/>
                      <a:pt x="25223" y="3236"/>
                      <a:pt x="24943" y="3303"/>
                    </a:cubicBezTo>
                    <a:cubicBezTo>
                      <a:pt x="24384" y="3445"/>
                      <a:pt x="23771" y="3432"/>
                      <a:pt x="23150" y="3551"/>
                    </a:cubicBezTo>
                    <a:lnTo>
                      <a:pt x="23026" y="3578"/>
                    </a:lnTo>
                    <a:lnTo>
                      <a:pt x="23005" y="3698"/>
                    </a:lnTo>
                    <a:cubicBezTo>
                      <a:pt x="23001" y="3711"/>
                      <a:pt x="22999" y="3724"/>
                      <a:pt x="22998" y="3736"/>
                    </a:cubicBezTo>
                    <a:lnTo>
                      <a:pt x="22998" y="3736"/>
                    </a:lnTo>
                    <a:cubicBezTo>
                      <a:pt x="22722" y="3856"/>
                      <a:pt x="22454" y="4000"/>
                      <a:pt x="22196" y="4151"/>
                    </a:cubicBezTo>
                    <a:cubicBezTo>
                      <a:pt x="21907" y="4319"/>
                      <a:pt x="21633" y="4506"/>
                      <a:pt x="21358" y="4692"/>
                    </a:cubicBezTo>
                    <a:lnTo>
                      <a:pt x="20555" y="5247"/>
                    </a:lnTo>
                    <a:cubicBezTo>
                      <a:pt x="20288" y="5429"/>
                      <a:pt x="20026" y="5593"/>
                      <a:pt x="19764" y="5708"/>
                    </a:cubicBezTo>
                    <a:cubicBezTo>
                      <a:pt x="19631" y="5766"/>
                      <a:pt x="19502" y="5810"/>
                      <a:pt x="19373" y="5837"/>
                    </a:cubicBezTo>
                    <a:cubicBezTo>
                      <a:pt x="19240" y="5864"/>
                      <a:pt x="19090" y="5882"/>
                      <a:pt x="18925" y="5899"/>
                    </a:cubicBezTo>
                    <a:cubicBezTo>
                      <a:pt x="18756" y="5921"/>
                      <a:pt x="18574" y="5948"/>
                      <a:pt x="18375" y="6005"/>
                    </a:cubicBezTo>
                    <a:cubicBezTo>
                      <a:pt x="18277" y="6037"/>
                      <a:pt x="18175" y="6073"/>
                      <a:pt x="18078" y="6122"/>
                    </a:cubicBezTo>
                    <a:cubicBezTo>
                      <a:pt x="17976" y="6175"/>
                      <a:pt x="17886" y="6237"/>
                      <a:pt x="17806" y="6294"/>
                    </a:cubicBezTo>
                    <a:cubicBezTo>
                      <a:pt x="17652" y="6414"/>
                      <a:pt x="17527" y="6534"/>
                      <a:pt x="17403" y="6650"/>
                    </a:cubicBezTo>
                    <a:lnTo>
                      <a:pt x="17230" y="6814"/>
                    </a:lnTo>
                    <a:cubicBezTo>
                      <a:pt x="17163" y="6876"/>
                      <a:pt x="17093" y="6943"/>
                      <a:pt x="17021" y="7023"/>
                    </a:cubicBezTo>
                    <a:cubicBezTo>
                      <a:pt x="16950" y="7107"/>
                      <a:pt x="16870" y="7213"/>
                      <a:pt x="16812" y="7359"/>
                    </a:cubicBezTo>
                    <a:cubicBezTo>
                      <a:pt x="16786" y="7431"/>
                      <a:pt x="16768" y="7506"/>
                      <a:pt x="16755" y="7577"/>
                    </a:cubicBezTo>
                    <a:cubicBezTo>
                      <a:pt x="16746" y="7644"/>
                      <a:pt x="16741" y="7705"/>
                      <a:pt x="16741" y="7759"/>
                    </a:cubicBezTo>
                    <a:cubicBezTo>
                      <a:pt x="16737" y="7870"/>
                      <a:pt x="16741" y="7955"/>
                      <a:pt x="16746" y="8035"/>
                    </a:cubicBezTo>
                    <a:lnTo>
                      <a:pt x="16755" y="8269"/>
                    </a:lnTo>
                    <a:cubicBezTo>
                      <a:pt x="16755" y="8345"/>
                      <a:pt x="16755" y="8416"/>
                      <a:pt x="16751" y="8465"/>
                    </a:cubicBezTo>
                    <a:cubicBezTo>
                      <a:pt x="16741" y="8514"/>
                      <a:pt x="16733" y="8541"/>
                      <a:pt x="16728" y="8541"/>
                    </a:cubicBezTo>
                    <a:cubicBezTo>
                      <a:pt x="16728" y="8541"/>
                      <a:pt x="16729" y="8539"/>
                      <a:pt x="16729" y="8539"/>
                    </a:cubicBezTo>
                    <a:lnTo>
                      <a:pt x="16729" y="8539"/>
                    </a:lnTo>
                    <a:cubicBezTo>
                      <a:pt x="16728" y="8539"/>
                      <a:pt x="16726" y="8540"/>
                      <a:pt x="16720" y="8545"/>
                    </a:cubicBezTo>
                    <a:cubicBezTo>
                      <a:pt x="16702" y="8558"/>
                      <a:pt x="16671" y="8576"/>
                      <a:pt x="16618" y="8598"/>
                    </a:cubicBezTo>
                    <a:lnTo>
                      <a:pt x="16599" y="8607"/>
                    </a:lnTo>
                    <a:lnTo>
                      <a:pt x="16577" y="8615"/>
                    </a:lnTo>
                    <a:lnTo>
                      <a:pt x="16528" y="8633"/>
                    </a:lnTo>
                    <a:lnTo>
                      <a:pt x="16427" y="8668"/>
                    </a:lnTo>
                    <a:lnTo>
                      <a:pt x="16302" y="8709"/>
                    </a:lnTo>
                    <a:cubicBezTo>
                      <a:pt x="16284" y="8713"/>
                      <a:pt x="16245" y="8731"/>
                      <a:pt x="16218" y="8740"/>
                    </a:cubicBezTo>
                    <a:cubicBezTo>
                      <a:pt x="16200" y="8748"/>
                      <a:pt x="16182" y="8758"/>
                      <a:pt x="16165" y="8766"/>
                    </a:cubicBezTo>
                    <a:lnTo>
                      <a:pt x="16134" y="8780"/>
                    </a:lnTo>
                    <a:lnTo>
                      <a:pt x="16102" y="8797"/>
                    </a:lnTo>
                    <a:cubicBezTo>
                      <a:pt x="16081" y="8811"/>
                      <a:pt x="16058" y="8824"/>
                      <a:pt x="16036" y="8842"/>
                    </a:cubicBezTo>
                    <a:cubicBezTo>
                      <a:pt x="16014" y="8860"/>
                      <a:pt x="15991" y="8877"/>
                      <a:pt x="15969" y="8895"/>
                    </a:cubicBezTo>
                    <a:cubicBezTo>
                      <a:pt x="15948" y="8918"/>
                      <a:pt x="15929" y="8935"/>
                      <a:pt x="15911" y="8957"/>
                    </a:cubicBezTo>
                    <a:lnTo>
                      <a:pt x="15885" y="8988"/>
                    </a:lnTo>
                    <a:lnTo>
                      <a:pt x="15862" y="9020"/>
                    </a:lnTo>
                    <a:cubicBezTo>
                      <a:pt x="15850" y="9037"/>
                      <a:pt x="15836" y="9059"/>
                      <a:pt x="15823" y="9077"/>
                    </a:cubicBezTo>
                    <a:lnTo>
                      <a:pt x="15792" y="9131"/>
                    </a:lnTo>
                    <a:cubicBezTo>
                      <a:pt x="15774" y="9170"/>
                      <a:pt x="15761" y="9197"/>
                      <a:pt x="15747" y="9223"/>
                    </a:cubicBezTo>
                    <a:cubicBezTo>
                      <a:pt x="15703" y="9340"/>
                      <a:pt x="15672" y="9428"/>
                      <a:pt x="15649" y="9512"/>
                    </a:cubicBezTo>
                    <a:cubicBezTo>
                      <a:pt x="15557" y="9823"/>
                      <a:pt x="15463" y="10120"/>
                      <a:pt x="15352" y="10409"/>
                    </a:cubicBezTo>
                    <a:cubicBezTo>
                      <a:pt x="15299" y="10551"/>
                      <a:pt x="15237" y="10692"/>
                      <a:pt x="15175" y="10825"/>
                    </a:cubicBezTo>
                    <a:cubicBezTo>
                      <a:pt x="15112" y="10964"/>
                      <a:pt x="15046" y="11097"/>
                      <a:pt x="14975" y="11225"/>
                    </a:cubicBezTo>
                    <a:cubicBezTo>
                      <a:pt x="14904" y="11354"/>
                      <a:pt x="14824" y="11478"/>
                      <a:pt x="14744" y="11594"/>
                    </a:cubicBezTo>
                    <a:cubicBezTo>
                      <a:pt x="14660" y="11714"/>
                      <a:pt x="14567" y="11833"/>
                      <a:pt x="14483" y="11923"/>
                    </a:cubicBezTo>
                    <a:cubicBezTo>
                      <a:pt x="14309" y="12113"/>
                      <a:pt x="14105" y="12269"/>
                      <a:pt x="13865" y="12380"/>
                    </a:cubicBezTo>
                    <a:cubicBezTo>
                      <a:pt x="13446" y="12579"/>
                      <a:pt x="12942" y="12658"/>
                      <a:pt x="12416" y="12658"/>
                    </a:cubicBezTo>
                    <a:cubicBezTo>
                      <a:pt x="12347" y="12658"/>
                      <a:pt x="12279" y="12657"/>
                      <a:pt x="12210" y="12654"/>
                    </a:cubicBezTo>
                    <a:cubicBezTo>
                      <a:pt x="12134" y="12650"/>
                      <a:pt x="12060" y="12650"/>
                      <a:pt x="11984" y="12642"/>
                    </a:cubicBezTo>
                    <a:lnTo>
                      <a:pt x="11868" y="12632"/>
                    </a:lnTo>
                    <a:lnTo>
                      <a:pt x="11824" y="12632"/>
                    </a:lnTo>
                    <a:cubicBezTo>
                      <a:pt x="11822" y="12632"/>
                      <a:pt x="11822" y="12631"/>
                      <a:pt x="11823" y="12630"/>
                    </a:cubicBezTo>
                    <a:lnTo>
                      <a:pt x="11823" y="12630"/>
                    </a:lnTo>
                    <a:cubicBezTo>
                      <a:pt x="11823" y="12630"/>
                      <a:pt x="11823" y="12630"/>
                      <a:pt x="11823" y="12630"/>
                    </a:cubicBezTo>
                    <a:cubicBezTo>
                      <a:pt x="11825" y="12630"/>
                      <a:pt x="11826" y="12629"/>
                      <a:pt x="11824" y="12628"/>
                    </a:cubicBezTo>
                    <a:lnTo>
                      <a:pt x="11824" y="12628"/>
                    </a:lnTo>
                    <a:cubicBezTo>
                      <a:pt x="11824" y="12628"/>
                      <a:pt x="11823" y="12629"/>
                      <a:pt x="11823" y="12630"/>
                    </a:cubicBezTo>
                    <a:lnTo>
                      <a:pt x="11823" y="12630"/>
                    </a:lnTo>
                    <a:cubicBezTo>
                      <a:pt x="11820" y="12629"/>
                      <a:pt x="11815" y="12628"/>
                      <a:pt x="11815" y="12628"/>
                    </a:cubicBezTo>
                    <a:cubicBezTo>
                      <a:pt x="11771" y="12619"/>
                      <a:pt x="11695" y="12597"/>
                      <a:pt x="11624" y="12575"/>
                    </a:cubicBezTo>
                    <a:lnTo>
                      <a:pt x="11402" y="12503"/>
                    </a:lnTo>
                    <a:cubicBezTo>
                      <a:pt x="11091" y="12402"/>
                      <a:pt x="10776" y="12295"/>
                      <a:pt x="10448" y="12202"/>
                    </a:cubicBezTo>
                    <a:cubicBezTo>
                      <a:pt x="10120" y="12109"/>
                      <a:pt x="9782" y="12020"/>
                      <a:pt x="9405" y="11976"/>
                    </a:cubicBezTo>
                    <a:cubicBezTo>
                      <a:pt x="9302" y="11966"/>
                      <a:pt x="9195" y="11958"/>
                      <a:pt x="9081" y="11958"/>
                    </a:cubicBezTo>
                    <a:cubicBezTo>
                      <a:pt x="8984" y="11958"/>
                      <a:pt x="8882" y="11964"/>
                      <a:pt x="8770" y="11980"/>
                    </a:cubicBezTo>
                    <a:cubicBezTo>
                      <a:pt x="8739" y="11989"/>
                      <a:pt x="8708" y="11993"/>
                      <a:pt x="8677" y="11997"/>
                    </a:cubicBezTo>
                    <a:cubicBezTo>
                      <a:pt x="8641" y="12011"/>
                      <a:pt x="8606" y="12020"/>
                      <a:pt x="8575" y="12029"/>
                    </a:cubicBezTo>
                    <a:lnTo>
                      <a:pt x="8522" y="12046"/>
                    </a:lnTo>
                    <a:lnTo>
                      <a:pt x="8469" y="12073"/>
                    </a:lnTo>
                    <a:cubicBezTo>
                      <a:pt x="8428" y="12091"/>
                      <a:pt x="8393" y="12104"/>
                      <a:pt x="8358" y="12126"/>
                    </a:cubicBezTo>
                    <a:cubicBezTo>
                      <a:pt x="8207" y="12216"/>
                      <a:pt x="8060" y="12380"/>
                      <a:pt x="7985" y="12556"/>
                    </a:cubicBezTo>
                    <a:cubicBezTo>
                      <a:pt x="7953" y="12642"/>
                      <a:pt x="7926" y="12734"/>
                      <a:pt x="7922" y="12810"/>
                    </a:cubicBezTo>
                    <a:cubicBezTo>
                      <a:pt x="7918" y="12849"/>
                      <a:pt x="7914" y="12886"/>
                      <a:pt x="7914" y="12929"/>
                    </a:cubicBezTo>
                    <a:cubicBezTo>
                      <a:pt x="7918" y="12983"/>
                      <a:pt x="7922" y="13041"/>
                      <a:pt x="7932" y="13089"/>
                    </a:cubicBezTo>
                    <a:cubicBezTo>
                      <a:pt x="7953" y="13191"/>
                      <a:pt x="7989" y="13275"/>
                      <a:pt x="8024" y="13343"/>
                    </a:cubicBezTo>
                    <a:cubicBezTo>
                      <a:pt x="8060" y="13414"/>
                      <a:pt x="8096" y="13462"/>
                      <a:pt x="8127" y="13507"/>
                    </a:cubicBezTo>
                    <a:cubicBezTo>
                      <a:pt x="8189" y="13595"/>
                      <a:pt x="8238" y="13654"/>
                      <a:pt x="8264" y="13693"/>
                    </a:cubicBezTo>
                    <a:cubicBezTo>
                      <a:pt x="8267" y="13697"/>
                      <a:pt x="8270" y="13701"/>
                      <a:pt x="8272" y="13704"/>
                    </a:cubicBezTo>
                    <a:lnTo>
                      <a:pt x="8272" y="13704"/>
                    </a:lnTo>
                    <a:cubicBezTo>
                      <a:pt x="8256" y="13714"/>
                      <a:pt x="8234" y="13724"/>
                      <a:pt x="8211" y="13734"/>
                    </a:cubicBezTo>
                    <a:cubicBezTo>
                      <a:pt x="8162" y="13755"/>
                      <a:pt x="8109" y="13773"/>
                      <a:pt x="8047" y="13791"/>
                    </a:cubicBezTo>
                    <a:cubicBezTo>
                      <a:pt x="7922" y="13830"/>
                      <a:pt x="7776" y="13857"/>
                      <a:pt x="7612" y="13888"/>
                    </a:cubicBezTo>
                    <a:lnTo>
                      <a:pt x="7483" y="13910"/>
                    </a:lnTo>
                    <a:cubicBezTo>
                      <a:pt x="7439" y="13920"/>
                      <a:pt x="7390" y="13933"/>
                      <a:pt x="7346" y="13941"/>
                    </a:cubicBezTo>
                    <a:cubicBezTo>
                      <a:pt x="7256" y="13968"/>
                      <a:pt x="7160" y="13990"/>
                      <a:pt x="7043" y="14039"/>
                    </a:cubicBezTo>
                    <a:cubicBezTo>
                      <a:pt x="6986" y="14062"/>
                      <a:pt x="6920" y="14092"/>
                      <a:pt x="6853" y="14137"/>
                    </a:cubicBezTo>
                    <a:cubicBezTo>
                      <a:pt x="6787" y="14181"/>
                      <a:pt x="6711" y="14244"/>
                      <a:pt x="6658" y="14310"/>
                    </a:cubicBezTo>
                    <a:cubicBezTo>
                      <a:pt x="6627" y="14346"/>
                      <a:pt x="6609" y="14377"/>
                      <a:pt x="6586" y="14408"/>
                    </a:cubicBezTo>
                    <a:cubicBezTo>
                      <a:pt x="6568" y="14439"/>
                      <a:pt x="6556" y="14465"/>
                      <a:pt x="6537" y="14492"/>
                    </a:cubicBezTo>
                    <a:lnTo>
                      <a:pt x="6502" y="14563"/>
                    </a:lnTo>
                    <a:lnTo>
                      <a:pt x="6476" y="14625"/>
                    </a:lnTo>
                    <a:cubicBezTo>
                      <a:pt x="6445" y="14696"/>
                      <a:pt x="6414" y="14758"/>
                      <a:pt x="6382" y="14816"/>
                    </a:cubicBezTo>
                    <a:cubicBezTo>
                      <a:pt x="6343" y="14891"/>
                      <a:pt x="6338" y="14900"/>
                      <a:pt x="6298" y="14949"/>
                    </a:cubicBezTo>
                    <a:cubicBezTo>
                      <a:pt x="6232" y="15033"/>
                      <a:pt x="6111" y="15140"/>
                      <a:pt x="5978" y="15278"/>
                    </a:cubicBezTo>
                    <a:cubicBezTo>
                      <a:pt x="5912" y="15348"/>
                      <a:pt x="5837" y="15433"/>
                      <a:pt x="5769" y="15535"/>
                    </a:cubicBezTo>
                    <a:cubicBezTo>
                      <a:pt x="5708" y="15633"/>
                      <a:pt x="5659" y="15731"/>
                      <a:pt x="5624" y="15823"/>
                    </a:cubicBezTo>
                    <a:cubicBezTo>
                      <a:pt x="5548" y="16010"/>
                      <a:pt x="5508" y="16170"/>
                      <a:pt x="5464" y="16290"/>
                    </a:cubicBezTo>
                    <a:cubicBezTo>
                      <a:pt x="5450" y="16321"/>
                      <a:pt x="5441" y="16348"/>
                      <a:pt x="5429" y="16370"/>
                    </a:cubicBezTo>
                    <a:cubicBezTo>
                      <a:pt x="5419" y="16391"/>
                      <a:pt x="5410" y="16414"/>
                      <a:pt x="5392" y="16436"/>
                    </a:cubicBezTo>
                    <a:lnTo>
                      <a:pt x="5349" y="16503"/>
                    </a:lnTo>
                    <a:lnTo>
                      <a:pt x="5286" y="16569"/>
                    </a:lnTo>
                    <a:cubicBezTo>
                      <a:pt x="5202" y="16658"/>
                      <a:pt x="5099" y="16751"/>
                      <a:pt x="4980" y="16827"/>
                    </a:cubicBezTo>
                    <a:cubicBezTo>
                      <a:pt x="4869" y="16911"/>
                      <a:pt x="4736" y="16982"/>
                      <a:pt x="4603" y="17053"/>
                    </a:cubicBezTo>
                    <a:cubicBezTo>
                      <a:pt x="4337" y="17190"/>
                      <a:pt x="4048" y="17302"/>
                      <a:pt x="3755" y="17399"/>
                    </a:cubicBezTo>
                    <a:cubicBezTo>
                      <a:pt x="3604" y="17448"/>
                      <a:pt x="3458" y="17493"/>
                      <a:pt x="3307" y="17528"/>
                    </a:cubicBezTo>
                    <a:cubicBezTo>
                      <a:pt x="3160" y="17563"/>
                      <a:pt x="3009" y="17590"/>
                      <a:pt x="2854" y="17616"/>
                    </a:cubicBezTo>
                    <a:cubicBezTo>
                      <a:pt x="2543" y="17661"/>
                      <a:pt x="2228" y="17688"/>
                      <a:pt x="1918" y="17696"/>
                    </a:cubicBezTo>
                    <a:cubicBezTo>
                      <a:pt x="1611" y="17696"/>
                      <a:pt x="1301" y="17679"/>
                      <a:pt x="1012" y="17603"/>
                    </a:cubicBezTo>
                    <a:cubicBezTo>
                      <a:pt x="728" y="17536"/>
                      <a:pt x="466" y="17403"/>
                      <a:pt x="328" y="17190"/>
                    </a:cubicBezTo>
                    <a:lnTo>
                      <a:pt x="0" y="17364"/>
                    </a:lnTo>
                    <a:cubicBezTo>
                      <a:pt x="89" y="17546"/>
                      <a:pt x="226" y="17696"/>
                      <a:pt x="382" y="17808"/>
                    </a:cubicBezTo>
                    <a:cubicBezTo>
                      <a:pt x="537" y="17923"/>
                      <a:pt x="705" y="17999"/>
                      <a:pt x="875" y="18060"/>
                    </a:cubicBezTo>
                    <a:cubicBezTo>
                      <a:pt x="1211" y="18181"/>
                      <a:pt x="1558" y="18229"/>
                      <a:pt x="1900" y="18255"/>
                    </a:cubicBezTo>
                    <a:cubicBezTo>
                      <a:pt x="2046" y="18267"/>
                      <a:pt x="2190" y="18272"/>
                      <a:pt x="2334" y="18272"/>
                    </a:cubicBezTo>
                    <a:cubicBezTo>
                      <a:pt x="2531" y="18272"/>
                      <a:pt x="2728" y="18262"/>
                      <a:pt x="2925" y="18247"/>
                    </a:cubicBezTo>
                    <a:cubicBezTo>
                      <a:pt x="3094" y="18234"/>
                      <a:pt x="3266" y="18216"/>
                      <a:pt x="3440" y="18185"/>
                    </a:cubicBezTo>
                    <a:cubicBezTo>
                      <a:pt x="3612" y="18158"/>
                      <a:pt x="3778" y="18118"/>
                      <a:pt x="3946" y="18078"/>
                    </a:cubicBezTo>
                    <a:cubicBezTo>
                      <a:pt x="4278" y="17994"/>
                      <a:pt x="4607" y="17888"/>
                      <a:pt x="4931" y="17745"/>
                    </a:cubicBezTo>
                    <a:cubicBezTo>
                      <a:pt x="5095" y="17669"/>
                      <a:pt x="5255" y="17595"/>
                      <a:pt x="5410" y="17493"/>
                    </a:cubicBezTo>
                    <a:cubicBezTo>
                      <a:pt x="5570" y="17399"/>
                      <a:pt x="5726" y="17284"/>
                      <a:pt x="5872" y="17146"/>
                    </a:cubicBezTo>
                    <a:lnTo>
                      <a:pt x="5978" y="17030"/>
                    </a:lnTo>
                    <a:cubicBezTo>
                      <a:pt x="6014" y="16991"/>
                      <a:pt x="6050" y="16946"/>
                      <a:pt x="6080" y="16903"/>
                    </a:cubicBezTo>
                    <a:cubicBezTo>
                      <a:pt x="6116" y="16862"/>
                      <a:pt x="6148" y="16809"/>
                      <a:pt x="6174" y="16760"/>
                    </a:cubicBezTo>
                    <a:cubicBezTo>
                      <a:pt x="6201" y="16711"/>
                      <a:pt x="6222" y="16667"/>
                      <a:pt x="6245" y="16618"/>
                    </a:cubicBezTo>
                    <a:cubicBezTo>
                      <a:pt x="6324" y="16436"/>
                      <a:pt x="6373" y="16280"/>
                      <a:pt x="6427" y="16165"/>
                    </a:cubicBezTo>
                    <a:cubicBezTo>
                      <a:pt x="6453" y="16108"/>
                      <a:pt x="6480" y="16059"/>
                      <a:pt x="6507" y="16024"/>
                    </a:cubicBezTo>
                    <a:cubicBezTo>
                      <a:pt x="6529" y="15987"/>
                      <a:pt x="6564" y="15952"/>
                      <a:pt x="6613" y="15903"/>
                    </a:cubicBezTo>
                    <a:cubicBezTo>
                      <a:pt x="6707" y="15811"/>
                      <a:pt x="6844" y="15704"/>
                      <a:pt x="6986" y="15544"/>
                    </a:cubicBezTo>
                    <a:cubicBezTo>
                      <a:pt x="7026" y="15504"/>
                      <a:pt x="7062" y="15459"/>
                      <a:pt x="7097" y="15406"/>
                    </a:cubicBezTo>
                    <a:cubicBezTo>
                      <a:pt x="7137" y="15344"/>
                      <a:pt x="7154" y="15313"/>
                      <a:pt x="7181" y="15268"/>
                    </a:cubicBezTo>
                    <a:cubicBezTo>
                      <a:pt x="7230" y="15189"/>
                      <a:pt x="7275" y="15100"/>
                      <a:pt x="7314" y="15029"/>
                    </a:cubicBezTo>
                    <a:cubicBezTo>
                      <a:pt x="7346" y="14961"/>
                      <a:pt x="7374" y="14916"/>
                      <a:pt x="7377" y="14916"/>
                    </a:cubicBezTo>
                    <a:lnTo>
                      <a:pt x="7377" y="14916"/>
                    </a:lnTo>
                    <a:cubicBezTo>
                      <a:pt x="7377" y="14916"/>
                      <a:pt x="7377" y="14917"/>
                      <a:pt x="7377" y="14918"/>
                    </a:cubicBezTo>
                    <a:cubicBezTo>
                      <a:pt x="7377" y="14918"/>
                      <a:pt x="7373" y="14922"/>
                      <a:pt x="7373" y="14927"/>
                    </a:cubicBezTo>
                    <a:cubicBezTo>
                      <a:pt x="7367" y="14927"/>
                      <a:pt x="7367" y="14932"/>
                      <a:pt x="7367" y="14932"/>
                    </a:cubicBezTo>
                    <a:cubicBezTo>
                      <a:pt x="7367" y="14932"/>
                      <a:pt x="7377" y="14927"/>
                      <a:pt x="7394" y="14922"/>
                    </a:cubicBezTo>
                    <a:cubicBezTo>
                      <a:pt x="7430" y="14910"/>
                      <a:pt x="7492" y="14891"/>
                      <a:pt x="7563" y="14879"/>
                    </a:cubicBezTo>
                    <a:cubicBezTo>
                      <a:pt x="7594" y="14869"/>
                      <a:pt x="7629" y="14865"/>
                      <a:pt x="7666" y="14861"/>
                    </a:cubicBezTo>
                    <a:lnTo>
                      <a:pt x="7776" y="14842"/>
                    </a:lnTo>
                    <a:cubicBezTo>
                      <a:pt x="7936" y="14816"/>
                      <a:pt x="8113" y="14789"/>
                      <a:pt x="8305" y="14740"/>
                    </a:cubicBezTo>
                    <a:cubicBezTo>
                      <a:pt x="8397" y="14719"/>
                      <a:pt x="8500" y="14687"/>
                      <a:pt x="8602" y="14643"/>
                    </a:cubicBezTo>
                    <a:cubicBezTo>
                      <a:pt x="8628" y="14634"/>
                      <a:pt x="8655" y="14621"/>
                      <a:pt x="8682" y="14607"/>
                    </a:cubicBezTo>
                    <a:cubicBezTo>
                      <a:pt x="8708" y="14594"/>
                      <a:pt x="8735" y="14580"/>
                      <a:pt x="8762" y="14563"/>
                    </a:cubicBezTo>
                    <a:lnTo>
                      <a:pt x="8846" y="14514"/>
                    </a:lnTo>
                    <a:cubicBezTo>
                      <a:pt x="8877" y="14496"/>
                      <a:pt x="8903" y="14474"/>
                      <a:pt x="8934" y="14453"/>
                    </a:cubicBezTo>
                    <a:cubicBezTo>
                      <a:pt x="8961" y="14430"/>
                      <a:pt x="8987" y="14404"/>
                      <a:pt x="9018" y="14373"/>
                    </a:cubicBezTo>
                    <a:cubicBezTo>
                      <a:pt x="9045" y="14346"/>
                      <a:pt x="9072" y="14319"/>
                      <a:pt x="9098" y="14283"/>
                    </a:cubicBezTo>
                    <a:cubicBezTo>
                      <a:pt x="9125" y="14248"/>
                      <a:pt x="9151" y="14213"/>
                      <a:pt x="9174" y="14177"/>
                    </a:cubicBezTo>
                    <a:cubicBezTo>
                      <a:pt x="9196" y="14137"/>
                      <a:pt x="9214" y="14092"/>
                      <a:pt x="9231" y="14053"/>
                    </a:cubicBezTo>
                    <a:cubicBezTo>
                      <a:pt x="9249" y="14008"/>
                      <a:pt x="9258" y="13968"/>
                      <a:pt x="9268" y="13928"/>
                    </a:cubicBezTo>
                    <a:cubicBezTo>
                      <a:pt x="9280" y="13888"/>
                      <a:pt x="9290" y="13849"/>
                      <a:pt x="9290" y="13804"/>
                    </a:cubicBezTo>
                    <a:cubicBezTo>
                      <a:pt x="9303" y="13715"/>
                      <a:pt x="9298" y="13622"/>
                      <a:pt x="9280" y="13533"/>
                    </a:cubicBezTo>
                    <a:cubicBezTo>
                      <a:pt x="9249" y="13361"/>
                      <a:pt x="9170" y="13222"/>
                      <a:pt x="9108" y="13125"/>
                    </a:cubicBezTo>
                    <a:cubicBezTo>
                      <a:pt x="9075" y="13080"/>
                      <a:pt x="9046" y="13039"/>
                      <a:pt x="9020" y="13005"/>
                    </a:cubicBezTo>
                    <a:lnTo>
                      <a:pt x="9020" y="13005"/>
                    </a:lnTo>
                    <a:cubicBezTo>
                      <a:pt x="9023" y="13005"/>
                      <a:pt x="9026" y="13005"/>
                      <a:pt x="9029" y="13005"/>
                    </a:cubicBezTo>
                    <a:cubicBezTo>
                      <a:pt x="9099" y="13005"/>
                      <a:pt x="9187" y="13011"/>
                      <a:pt x="9276" y="13023"/>
                    </a:cubicBezTo>
                    <a:cubicBezTo>
                      <a:pt x="9551" y="13062"/>
                      <a:pt x="9849" y="13138"/>
                      <a:pt x="10146" y="13228"/>
                    </a:cubicBezTo>
                    <a:cubicBezTo>
                      <a:pt x="10448" y="13316"/>
                      <a:pt x="10745" y="13422"/>
                      <a:pt x="11060" y="13529"/>
                    </a:cubicBezTo>
                    <a:lnTo>
                      <a:pt x="11304" y="13609"/>
                    </a:lnTo>
                    <a:cubicBezTo>
                      <a:pt x="11388" y="13631"/>
                      <a:pt x="11468" y="13658"/>
                      <a:pt x="11589" y="13685"/>
                    </a:cubicBezTo>
                    <a:cubicBezTo>
                      <a:pt x="11601" y="13689"/>
                      <a:pt x="11611" y="13693"/>
                      <a:pt x="11633" y="13697"/>
                    </a:cubicBezTo>
                    <a:lnTo>
                      <a:pt x="11695" y="13707"/>
                    </a:lnTo>
                    <a:lnTo>
                      <a:pt x="11726" y="13707"/>
                    </a:lnTo>
                    <a:lnTo>
                      <a:pt x="11744" y="13711"/>
                    </a:lnTo>
                    <a:lnTo>
                      <a:pt x="11775" y="13711"/>
                    </a:lnTo>
                    <a:lnTo>
                      <a:pt x="11904" y="13724"/>
                    </a:lnTo>
                    <a:cubicBezTo>
                      <a:pt x="11992" y="13728"/>
                      <a:pt x="12081" y="13734"/>
                      <a:pt x="12170" y="13738"/>
                    </a:cubicBezTo>
                    <a:cubicBezTo>
                      <a:pt x="12260" y="13741"/>
                      <a:pt x="12351" y="13743"/>
                      <a:pt x="12442" y="13743"/>
                    </a:cubicBezTo>
                    <a:cubicBezTo>
                      <a:pt x="12706" y="13743"/>
                      <a:pt x="12974" y="13727"/>
                      <a:pt x="13248" y="13685"/>
                    </a:cubicBezTo>
                    <a:cubicBezTo>
                      <a:pt x="13613" y="13631"/>
                      <a:pt x="13985" y="13525"/>
                      <a:pt x="14336" y="13355"/>
                    </a:cubicBezTo>
                    <a:cubicBezTo>
                      <a:pt x="14691" y="13187"/>
                      <a:pt x="15020" y="12943"/>
                      <a:pt x="15282" y="12646"/>
                    </a:cubicBezTo>
                    <a:cubicBezTo>
                      <a:pt x="15419" y="12495"/>
                      <a:pt x="15526" y="12353"/>
                      <a:pt x="15628" y="12202"/>
                    </a:cubicBezTo>
                    <a:cubicBezTo>
                      <a:pt x="15725" y="12050"/>
                      <a:pt x="15823" y="11896"/>
                      <a:pt x="15907" y="11736"/>
                    </a:cubicBezTo>
                    <a:cubicBezTo>
                      <a:pt x="16253" y="11106"/>
                      <a:pt x="16458" y="10431"/>
                      <a:pt x="16630" y="9797"/>
                    </a:cubicBezTo>
                    <a:cubicBezTo>
                      <a:pt x="16645" y="9734"/>
                      <a:pt x="16663" y="9678"/>
                      <a:pt x="16676" y="9638"/>
                    </a:cubicBezTo>
                    <a:lnTo>
                      <a:pt x="16676" y="9638"/>
                    </a:lnTo>
                    <a:lnTo>
                      <a:pt x="16755" y="9610"/>
                    </a:lnTo>
                    <a:lnTo>
                      <a:pt x="16884" y="9561"/>
                    </a:lnTo>
                    <a:lnTo>
                      <a:pt x="16950" y="9534"/>
                    </a:lnTo>
                    <a:lnTo>
                      <a:pt x="16981" y="9521"/>
                    </a:lnTo>
                    <a:lnTo>
                      <a:pt x="17021" y="9504"/>
                    </a:lnTo>
                    <a:cubicBezTo>
                      <a:pt x="17119" y="9459"/>
                      <a:pt x="17230" y="9401"/>
                      <a:pt x="17341" y="9308"/>
                    </a:cubicBezTo>
                    <a:cubicBezTo>
                      <a:pt x="17452" y="9219"/>
                      <a:pt x="17562" y="9077"/>
                      <a:pt x="17625" y="8930"/>
                    </a:cubicBezTo>
                    <a:cubicBezTo>
                      <a:pt x="17687" y="8780"/>
                      <a:pt x="17705" y="8642"/>
                      <a:pt x="17709" y="8531"/>
                    </a:cubicBezTo>
                    <a:cubicBezTo>
                      <a:pt x="17718" y="8416"/>
                      <a:pt x="17709" y="8322"/>
                      <a:pt x="17705" y="8234"/>
                    </a:cubicBezTo>
                    <a:cubicBezTo>
                      <a:pt x="17700" y="8145"/>
                      <a:pt x="17691" y="8061"/>
                      <a:pt x="17687" y="7981"/>
                    </a:cubicBezTo>
                    <a:cubicBezTo>
                      <a:pt x="17678" y="7896"/>
                      <a:pt x="17673" y="7822"/>
                      <a:pt x="17673" y="7768"/>
                    </a:cubicBezTo>
                    <a:cubicBezTo>
                      <a:pt x="17669" y="7710"/>
                      <a:pt x="17673" y="7693"/>
                      <a:pt x="17673" y="7683"/>
                    </a:cubicBezTo>
                    <a:cubicBezTo>
                      <a:pt x="17673" y="7675"/>
                      <a:pt x="17687" y="7648"/>
                      <a:pt x="17722" y="7603"/>
                    </a:cubicBezTo>
                    <a:cubicBezTo>
                      <a:pt x="17753" y="7560"/>
                      <a:pt x="17802" y="7511"/>
                      <a:pt x="17851" y="7462"/>
                    </a:cubicBezTo>
                    <a:lnTo>
                      <a:pt x="18029" y="7279"/>
                    </a:lnTo>
                    <a:cubicBezTo>
                      <a:pt x="18140" y="7164"/>
                      <a:pt x="18246" y="7058"/>
                      <a:pt x="18348" y="6974"/>
                    </a:cubicBezTo>
                    <a:cubicBezTo>
                      <a:pt x="18397" y="6929"/>
                      <a:pt x="18441" y="6894"/>
                      <a:pt x="18482" y="6871"/>
                    </a:cubicBezTo>
                    <a:cubicBezTo>
                      <a:pt x="18525" y="6845"/>
                      <a:pt x="18579" y="6818"/>
                      <a:pt x="18637" y="6796"/>
                    </a:cubicBezTo>
                    <a:cubicBezTo>
                      <a:pt x="18748" y="6756"/>
                      <a:pt x="18890" y="6724"/>
                      <a:pt x="19045" y="6694"/>
                    </a:cubicBezTo>
                    <a:cubicBezTo>
                      <a:pt x="19201" y="6667"/>
                      <a:pt x="19373" y="6636"/>
                      <a:pt x="19560" y="6587"/>
                    </a:cubicBezTo>
                    <a:cubicBezTo>
                      <a:pt x="19746" y="6534"/>
                      <a:pt x="19924" y="6458"/>
                      <a:pt x="20088" y="6374"/>
                    </a:cubicBezTo>
                    <a:cubicBezTo>
                      <a:pt x="20412" y="6206"/>
                      <a:pt x="20688" y="5993"/>
                      <a:pt x="20949" y="5784"/>
                    </a:cubicBezTo>
                    <a:cubicBezTo>
                      <a:pt x="21206" y="5571"/>
                      <a:pt x="21460" y="5362"/>
                      <a:pt x="21708" y="5159"/>
                    </a:cubicBezTo>
                    <a:cubicBezTo>
                      <a:pt x="21956" y="4950"/>
                      <a:pt x="22210" y="4745"/>
                      <a:pt x="22467" y="4559"/>
                    </a:cubicBezTo>
                    <a:cubicBezTo>
                      <a:pt x="22720" y="4364"/>
                      <a:pt x="22986" y="4190"/>
                      <a:pt x="23261" y="4026"/>
                    </a:cubicBezTo>
                    <a:lnTo>
                      <a:pt x="23355" y="3973"/>
                    </a:lnTo>
                    <a:lnTo>
                      <a:pt x="23362" y="3895"/>
                    </a:lnTo>
                    <a:lnTo>
                      <a:pt x="23362" y="3895"/>
                    </a:lnTo>
                    <a:cubicBezTo>
                      <a:pt x="23603" y="3856"/>
                      <a:pt x="23853" y="3831"/>
                      <a:pt x="24105" y="3809"/>
                    </a:cubicBezTo>
                    <a:cubicBezTo>
                      <a:pt x="24411" y="3778"/>
                      <a:pt x="24722" y="3747"/>
                      <a:pt x="25033" y="3667"/>
                    </a:cubicBezTo>
                    <a:cubicBezTo>
                      <a:pt x="25343" y="3592"/>
                      <a:pt x="25649" y="3463"/>
                      <a:pt x="25920" y="3299"/>
                    </a:cubicBezTo>
                    <a:cubicBezTo>
                      <a:pt x="26195" y="3135"/>
                      <a:pt x="26444" y="2943"/>
                      <a:pt x="26684" y="2757"/>
                    </a:cubicBezTo>
                    <a:lnTo>
                      <a:pt x="27038" y="2477"/>
                    </a:lnTo>
                    <a:lnTo>
                      <a:pt x="27403" y="2203"/>
                    </a:lnTo>
                    <a:cubicBezTo>
                      <a:pt x="27642" y="2011"/>
                      <a:pt x="27882" y="1820"/>
                      <a:pt x="28118" y="1611"/>
                    </a:cubicBezTo>
                    <a:cubicBezTo>
                      <a:pt x="28348" y="1408"/>
                      <a:pt x="28570" y="1191"/>
                      <a:pt x="28774" y="941"/>
                    </a:cubicBezTo>
                    <a:cubicBezTo>
                      <a:pt x="28872" y="818"/>
                      <a:pt x="28970" y="689"/>
                      <a:pt x="29050" y="542"/>
                    </a:cubicBezTo>
                    <a:cubicBezTo>
                      <a:pt x="29134" y="400"/>
                      <a:pt x="29200" y="236"/>
                      <a:pt x="29231" y="54"/>
                    </a:cubicBezTo>
                    <a:lnTo>
                      <a:pt x="288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6" name="Google Shape;257;p15"/>
              <p:cNvSpPr/>
              <p:nvPr/>
            </p:nvSpPr>
            <p:spPr>
              <a:xfrm>
                <a:off x="-487747" y="4112699"/>
                <a:ext cx="1782842" cy="1759424"/>
              </a:xfrm>
              <a:custGeom>
                <a:avLst/>
                <a:gdLst/>
                <a:ahLst/>
                <a:cxnLst/>
                <a:rect l="l" t="t" r="r" b="b"/>
                <a:pathLst>
                  <a:path w="10506" h="10368" extrusionOk="0">
                    <a:moveTo>
                      <a:pt x="1" y="0"/>
                    </a:moveTo>
                    <a:lnTo>
                      <a:pt x="329" y="10368"/>
                    </a:lnTo>
                    <a:lnTo>
                      <a:pt x="9973" y="9831"/>
                    </a:lnTo>
                    <a:lnTo>
                      <a:pt x="10506" y="4216"/>
                    </a:lnTo>
                    <a:cubicBezTo>
                      <a:pt x="10506" y="4216"/>
                      <a:pt x="3418" y="24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7" name="Google Shape;258;p15"/>
              <p:cNvSpPr/>
              <p:nvPr/>
            </p:nvSpPr>
            <p:spPr>
              <a:xfrm>
                <a:off x="1798248" y="1705370"/>
                <a:ext cx="327686" cy="403201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2376" extrusionOk="0">
                    <a:moveTo>
                      <a:pt x="0" y="1"/>
                    </a:moveTo>
                    <a:lnTo>
                      <a:pt x="0" y="2375"/>
                    </a:lnTo>
                    <a:lnTo>
                      <a:pt x="1931" y="2375"/>
                    </a:lnTo>
                    <a:lnTo>
                      <a:pt x="1931" y="2002"/>
                    </a:lnTo>
                    <a:lnTo>
                      <a:pt x="373" y="2002"/>
                    </a:lnTo>
                    <a:lnTo>
                      <a:pt x="373" y="374"/>
                    </a:lnTo>
                    <a:lnTo>
                      <a:pt x="1931" y="374"/>
                    </a:lnTo>
                    <a:lnTo>
                      <a:pt x="193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8" name="Google Shape;259;p15"/>
              <p:cNvSpPr/>
              <p:nvPr/>
            </p:nvSpPr>
            <p:spPr>
              <a:xfrm>
                <a:off x="1919412" y="2137759"/>
                <a:ext cx="196001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374" extrusionOk="0">
                    <a:moveTo>
                      <a:pt x="0" y="1"/>
                    </a:moveTo>
                    <a:lnTo>
                      <a:pt x="0" y="374"/>
                    </a:lnTo>
                    <a:lnTo>
                      <a:pt x="1155" y="374"/>
                    </a:lnTo>
                    <a:lnTo>
                      <a:pt x="115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69" name="Google Shape;260;p15"/>
              <p:cNvSpPr/>
              <p:nvPr/>
            </p:nvSpPr>
            <p:spPr>
              <a:xfrm>
                <a:off x="1900575" y="2215990"/>
                <a:ext cx="199734" cy="64315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379" extrusionOk="0">
                    <a:moveTo>
                      <a:pt x="0" y="1"/>
                    </a:moveTo>
                    <a:lnTo>
                      <a:pt x="0" y="378"/>
                    </a:lnTo>
                    <a:lnTo>
                      <a:pt x="1176" y="378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0" name="Google Shape;261;p15"/>
              <p:cNvSpPr/>
              <p:nvPr/>
            </p:nvSpPr>
            <p:spPr>
              <a:xfrm>
                <a:off x="1900575" y="2305081"/>
                <a:ext cx="279661" cy="63297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373" extrusionOk="0">
                    <a:moveTo>
                      <a:pt x="0" y="0"/>
                    </a:moveTo>
                    <a:lnTo>
                      <a:pt x="0" y="373"/>
                    </a:lnTo>
                    <a:lnTo>
                      <a:pt x="1647" y="373"/>
                    </a:lnTo>
                    <a:lnTo>
                      <a:pt x="16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1" name="Google Shape;262;p15"/>
              <p:cNvSpPr/>
              <p:nvPr/>
            </p:nvSpPr>
            <p:spPr>
              <a:xfrm>
                <a:off x="1919412" y="2396039"/>
                <a:ext cx="233673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374" extrusionOk="0">
                    <a:moveTo>
                      <a:pt x="0" y="1"/>
                    </a:moveTo>
                    <a:lnTo>
                      <a:pt x="0" y="374"/>
                    </a:lnTo>
                    <a:lnTo>
                      <a:pt x="1376" y="374"/>
                    </a:lnTo>
                    <a:lnTo>
                      <a:pt x="13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2" name="Google Shape;263;p15"/>
              <p:cNvSpPr/>
              <p:nvPr/>
            </p:nvSpPr>
            <p:spPr>
              <a:xfrm>
                <a:off x="2433086" y="2090244"/>
                <a:ext cx="235201" cy="268461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1582" extrusionOk="0">
                    <a:moveTo>
                      <a:pt x="684" y="258"/>
                    </a:moveTo>
                    <a:lnTo>
                      <a:pt x="1146" y="516"/>
                    </a:lnTo>
                    <a:lnTo>
                      <a:pt x="1159" y="1049"/>
                    </a:lnTo>
                    <a:lnTo>
                      <a:pt x="701" y="1319"/>
                    </a:lnTo>
                    <a:lnTo>
                      <a:pt x="236" y="1062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1" y="410"/>
                    </a:lnTo>
                    <a:lnTo>
                      <a:pt x="14" y="1195"/>
                    </a:lnTo>
                    <a:lnTo>
                      <a:pt x="707" y="1581"/>
                    </a:lnTo>
                    <a:lnTo>
                      <a:pt x="1385" y="1172"/>
                    </a:lnTo>
                    <a:lnTo>
                      <a:pt x="1367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3" name="Google Shape;264;p15"/>
              <p:cNvSpPr/>
              <p:nvPr/>
            </p:nvSpPr>
            <p:spPr>
              <a:xfrm>
                <a:off x="2533886" y="2259093"/>
                <a:ext cx="234522" cy="26829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1" extrusionOk="0">
                    <a:moveTo>
                      <a:pt x="680" y="263"/>
                    </a:moveTo>
                    <a:lnTo>
                      <a:pt x="1146" y="519"/>
                    </a:lnTo>
                    <a:lnTo>
                      <a:pt x="1156" y="1048"/>
                    </a:lnTo>
                    <a:lnTo>
                      <a:pt x="703" y="1322"/>
                    </a:lnTo>
                    <a:lnTo>
                      <a:pt x="236" y="1066"/>
                    </a:lnTo>
                    <a:lnTo>
                      <a:pt x="228" y="533"/>
                    </a:lnTo>
                    <a:lnTo>
                      <a:pt x="680" y="263"/>
                    </a:lnTo>
                    <a:close/>
                    <a:moveTo>
                      <a:pt x="676" y="0"/>
                    </a:moveTo>
                    <a:lnTo>
                      <a:pt x="1" y="408"/>
                    </a:lnTo>
                    <a:lnTo>
                      <a:pt x="15" y="1199"/>
                    </a:lnTo>
                    <a:lnTo>
                      <a:pt x="707" y="1580"/>
                    </a:lnTo>
                    <a:lnTo>
                      <a:pt x="1381" y="1172"/>
                    </a:lnTo>
                    <a:lnTo>
                      <a:pt x="1369" y="386"/>
                    </a:lnTo>
                    <a:lnTo>
                      <a:pt x="676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4" name="Google Shape;265;p15"/>
              <p:cNvSpPr/>
              <p:nvPr/>
            </p:nvSpPr>
            <p:spPr>
              <a:xfrm>
                <a:off x="2429353" y="2428451"/>
                <a:ext cx="235031" cy="268461"/>
              </a:xfrm>
              <a:custGeom>
                <a:avLst/>
                <a:gdLst/>
                <a:ahLst/>
                <a:cxnLst/>
                <a:rect l="l" t="t" r="r" b="b"/>
                <a:pathLst>
                  <a:path w="1385" h="1582" extrusionOk="0">
                    <a:moveTo>
                      <a:pt x="684" y="258"/>
                    </a:moveTo>
                    <a:lnTo>
                      <a:pt x="1145" y="516"/>
                    </a:lnTo>
                    <a:lnTo>
                      <a:pt x="1159" y="1049"/>
                    </a:lnTo>
                    <a:lnTo>
                      <a:pt x="702" y="1319"/>
                    </a:lnTo>
                    <a:lnTo>
                      <a:pt x="236" y="1066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0" y="410"/>
                    </a:lnTo>
                    <a:lnTo>
                      <a:pt x="14" y="1199"/>
                    </a:lnTo>
                    <a:lnTo>
                      <a:pt x="706" y="1581"/>
                    </a:lnTo>
                    <a:lnTo>
                      <a:pt x="1385" y="1172"/>
                    </a:lnTo>
                    <a:lnTo>
                      <a:pt x="1368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5" name="Google Shape;266;p15"/>
              <p:cNvSpPr/>
              <p:nvPr/>
            </p:nvSpPr>
            <p:spPr>
              <a:xfrm>
                <a:off x="944839" y="3092817"/>
                <a:ext cx="188364" cy="30596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803" extrusionOk="0">
                    <a:moveTo>
                      <a:pt x="177" y="0"/>
                    </a:moveTo>
                    <a:lnTo>
                      <a:pt x="1" y="138"/>
                    </a:lnTo>
                    <a:lnTo>
                      <a:pt x="786" y="1150"/>
                    </a:lnTo>
                    <a:lnTo>
                      <a:pt x="98" y="1616"/>
                    </a:lnTo>
                    <a:lnTo>
                      <a:pt x="222" y="1803"/>
                    </a:lnTo>
                    <a:lnTo>
                      <a:pt x="1110" y="119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6" name="Google Shape;267;p15"/>
              <p:cNvSpPr/>
              <p:nvPr/>
            </p:nvSpPr>
            <p:spPr>
              <a:xfrm>
                <a:off x="1959969" y="1216641"/>
                <a:ext cx="333965" cy="256243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1510" extrusionOk="0">
                    <a:moveTo>
                      <a:pt x="210" y="0"/>
                    </a:moveTo>
                    <a:lnTo>
                      <a:pt x="1" y="307"/>
                    </a:lnTo>
                    <a:lnTo>
                      <a:pt x="1754" y="1510"/>
                    </a:lnTo>
                    <a:lnTo>
                      <a:pt x="1967" y="1199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7" name="Google Shape;268;p15"/>
              <p:cNvSpPr/>
              <p:nvPr/>
            </p:nvSpPr>
            <p:spPr>
              <a:xfrm>
                <a:off x="2386419" y="1705370"/>
                <a:ext cx="285601" cy="68049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401" extrusionOk="0">
                    <a:moveTo>
                      <a:pt x="5" y="1"/>
                    </a:moveTo>
                    <a:lnTo>
                      <a:pt x="1" y="374"/>
                    </a:lnTo>
                    <a:lnTo>
                      <a:pt x="1674" y="400"/>
                    </a:lnTo>
                    <a:lnTo>
                      <a:pt x="1683" y="2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8" name="Google Shape;269;p15"/>
              <p:cNvSpPr/>
              <p:nvPr/>
            </p:nvSpPr>
            <p:spPr>
              <a:xfrm>
                <a:off x="2472286" y="1469660"/>
                <a:ext cx="153916" cy="277286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634" extrusionOk="0">
                    <a:moveTo>
                      <a:pt x="777" y="1"/>
                    </a:moveTo>
                    <a:cubicBezTo>
                      <a:pt x="1" y="276"/>
                      <a:pt x="71" y="1191"/>
                      <a:pt x="218" y="1634"/>
                    </a:cubicBezTo>
                    <a:lnTo>
                      <a:pt x="573" y="1519"/>
                    </a:lnTo>
                    <a:cubicBezTo>
                      <a:pt x="568" y="1510"/>
                      <a:pt x="271" y="578"/>
                      <a:pt x="906" y="351"/>
                    </a:cubicBezTo>
                    <a:lnTo>
                      <a:pt x="77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79" name="Google Shape;270;p15"/>
              <p:cNvSpPr/>
              <p:nvPr/>
            </p:nvSpPr>
            <p:spPr>
              <a:xfrm>
                <a:off x="2369789" y="1502751"/>
                <a:ext cx="172582" cy="142716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41" extrusionOk="0">
                    <a:moveTo>
                      <a:pt x="201" y="1"/>
                    </a:moveTo>
                    <a:lnTo>
                      <a:pt x="1" y="312"/>
                    </a:lnTo>
                    <a:lnTo>
                      <a:pt x="818" y="840"/>
                    </a:lnTo>
                    <a:lnTo>
                      <a:pt x="1017" y="525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0" name="Google Shape;271;p15"/>
              <p:cNvSpPr/>
              <p:nvPr/>
            </p:nvSpPr>
            <p:spPr>
              <a:xfrm>
                <a:off x="3107803" y="140420"/>
                <a:ext cx="807760" cy="742766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377" extrusionOk="0">
                    <a:moveTo>
                      <a:pt x="1479" y="498"/>
                    </a:moveTo>
                    <a:lnTo>
                      <a:pt x="4262" y="2543"/>
                    </a:lnTo>
                    <a:lnTo>
                      <a:pt x="3282" y="3874"/>
                    </a:lnTo>
                    <a:lnTo>
                      <a:pt x="503" y="1833"/>
                    </a:lnTo>
                    <a:lnTo>
                      <a:pt x="1479" y="498"/>
                    </a:lnTo>
                    <a:close/>
                    <a:moveTo>
                      <a:pt x="1404" y="0"/>
                    </a:moveTo>
                    <a:lnTo>
                      <a:pt x="1" y="1909"/>
                    </a:lnTo>
                    <a:lnTo>
                      <a:pt x="3362" y="4376"/>
                    </a:lnTo>
                    <a:lnTo>
                      <a:pt x="4759" y="2468"/>
                    </a:lnTo>
                    <a:lnTo>
                      <a:pt x="14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1" name="Google Shape;272;p15"/>
              <p:cNvSpPr/>
              <p:nvPr/>
            </p:nvSpPr>
            <p:spPr>
              <a:xfrm>
                <a:off x="4167734" y="-276188"/>
                <a:ext cx="259128" cy="313431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47" extrusionOk="0">
                    <a:moveTo>
                      <a:pt x="1243" y="1"/>
                    </a:moveTo>
                    <a:lnTo>
                      <a:pt x="0" y="1634"/>
                    </a:lnTo>
                    <a:lnTo>
                      <a:pt x="285" y="1847"/>
                    </a:lnTo>
                    <a:lnTo>
                      <a:pt x="1527" y="218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2" name="Google Shape;273;p15"/>
              <p:cNvSpPr/>
              <p:nvPr/>
            </p:nvSpPr>
            <p:spPr>
              <a:xfrm>
                <a:off x="4262595" y="-115824"/>
                <a:ext cx="172582" cy="19752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1164" extrusionOk="0">
                    <a:moveTo>
                      <a:pt x="732" y="1"/>
                    </a:moveTo>
                    <a:lnTo>
                      <a:pt x="0" y="947"/>
                    </a:lnTo>
                    <a:lnTo>
                      <a:pt x="285" y="1164"/>
                    </a:lnTo>
                    <a:lnTo>
                      <a:pt x="1017" y="218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3" name="Google Shape;274;p15"/>
              <p:cNvSpPr/>
              <p:nvPr/>
            </p:nvSpPr>
            <p:spPr>
              <a:xfrm>
                <a:off x="3334689" y="1143671"/>
                <a:ext cx="226207" cy="181576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070" extrusionOk="0">
                    <a:moveTo>
                      <a:pt x="204" y="0"/>
                    </a:moveTo>
                    <a:lnTo>
                      <a:pt x="1" y="293"/>
                    </a:lnTo>
                    <a:lnTo>
                      <a:pt x="1132" y="1070"/>
                    </a:lnTo>
                    <a:lnTo>
                      <a:pt x="1332" y="777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4" name="Google Shape;275;p15"/>
              <p:cNvSpPr/>
              <p:nvPr/>
            </p:nvSpPr>
            <p:spPr>
              <a:xfrm>
                <a:off x="2883633" y="594360"/>
                <a:ext cx="226037" cy="181916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072" extrusionOk="0">
                    <a:moveTo>
                      <a:pt x="203" y="1"/>
                    </a:moveTo>
                    <a:lnTo>
                      <a:pt x="0" y="294"/>
                    </a:lnTo>
                    <a:lnTo>
                      <a:pt x="1131" y="1072"/>
                    </a:lnTo>
                    <a:lnTo>
                      <a:pt x="1332" y="77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5" name="Google Shape;276;p15"/>
              <p:cNvSpPr/>
              <p:nvPr/>
            </p:nvSpPr>
            <p:spPr>
              <a:xfrm>
                <a:off x="2583608" y="529027"/>
                <a:ext cx="586984" cy="549990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3241" extrusionOk="0">
                    <a:moveTo>
                      <a:pt x="205" y="0"/>
                    </a:moveTo>
                    <a:lnTo>
                      <a:pt x="1" y="293"/>
                    </a:lnTo>
                    <a:lnTo>
                      <a:pt x="2957" y="2321"/>
                    </a:lnTo>
                    <a:lnTo>
                      <a:pt x="2442" y="3032"/>
                    </a:lnTo>
                    <a:lnTo>
                      <a:pt x="2735" y="3241"/>
                    </a:lnTo>
                    <a:lnTo>
                      <a:pt x="3458" y="2233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6" name="Google Shape;277;p15"/>
              <p:cNvSpPr/>
              <p:nvPr/>
            </p:nvSpPr>
            <p:spPr>
              <a:xfrm>
                <a:off x="3256967" y="1251259"/>
                <a:ext cx="226207" cy="181746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071" extrusionOk="0">
                    <a:moveTo>
                      <a:pt x="201" y="1"/>
                    </a:moveTo>
                    <a:lnTo>
                      <a:pt x="1" y="298"/>
                    </a:lnTo>
                    <a:lnTo>
                      <a:pt x="1129" y="1070"/>
                    </a:lnTo>
                    <a:lnTo>
                      <a:pt x="1332" y="777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7" name="Google Shape;278;p15"/>
              <p:cNvSpPr/>
              <p:nvPr/>
            </p:nvSpPr>
            <p:spPr>
              <a:xfrm>
                <a:off x="3102712" y="1332035"/>
                <a:ext cx="296122" cy="19888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172" extrusionOk="0">
                    <a:moveTo>
                      <a:pt x="467" y="0"/>
                    </a:moveTo>
                    <a:lnTo>
                      <a:pt x="0" y="670"/>
                    </a:lnTo>
                    <a:lnTo>
                      <a:pt x="293" y="874"/>
                    </a:lnTo>
                    <a:lnTo>
                      <a:pt x="559" y="496"/>
                    </a:lnTo>
                    <a:lnTo>
                      <a:pt x="1540" y="1172"/>
                    </a:lnTo>
                    <a:lnTo>
                      <a:pt x="1745" y="874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8" name="Google Shape;279;p15"/>
              <p:cNvSpPr/>
              <p:nvPr/>
            </p:nvSpPr>
            <p:spPr>
              <a:xfrm>
                <a:off x="2964918" y="1481030"/>
                <a:ext cx="238934" cy="263710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1554" extrusionOk="0">
                    <a:moveTo>
                      <a:pt x="213" y="1"/>
                    </a:moveTo>
                    <a:lnTo>
                      <a:pt x="0" y="288"/>
                    </a:lnTo>
                    <a:lnTo>
                      <a:pt x="896" y="946"/>
                    </a:lnTo>
                    <a:lnTo>
                      <a:pt x="590" y="1332"/>
                    </a:lnTo>
                    <a:lnTo>
                      <a:pt x="870" y="1554"/>
                    </a:lnTo>
                    <a:lnTo>
                      <a:pt x="1407" y="880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89" name="Google Shape;280;p15"/>
              <p:cNvSpPr/>
              <p:nvPr/>
            </p:nvSpPr>
            <p:spPr>
              <a:xfrm>
                <a:off x="3086930" y="1829758"/>
                <a:ext cx="179201" cy="21331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1257" extrusionOk="0">
                    <a:moveTo>
                      <a:pt x="768" y="1"/>
                    </a:moveTo>
                    <a:lnTo>
                      <a:pt x="0" y="1048"/>
                    </a:lnTo>
                    <a:lnTo>
                      <a:pt x="289" y="1257"/>
                    </a:lnTo>
                    <a:lnTo>
                      <a:pt x="1056" y="214"/>
                    </a:lnTo>
                    <a:lnTo>
                      <a:pt x="76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0" name="Google Shape;281;p15"/>
              <p:cNvSpPr/>
              <p:nvPr/>
            </p:nvSpPr>
            <p:spPr>
              <a:xfrm>
                <a:off x="3159900" y="1910365"/>
                <a:ext cx="113188" cy="106231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26" extrusionOk="0">
                    <a:moveTo>
                      <a:pt x="218" y="1"/>
                    </a:moveTo>
                    <a:lnTo>
                      <a:pt x="1" y="280"/>
                    </a:lnTo>
                    <a:lnTo>
                      <a:pt x="449" y="626"/>
                    </a:lnTo>
                    <a:lnTo>
                      <a:pt x="666" y="347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1" name="Google Shape;282;p15"/>
              <p:cNvSpPr/>
              <p:nvPr/>
            </p:nvSpPr>
            <p:spPr>
              <a:xfrm>
                <a:off x="179503" y="2329008"/>
                <a:ext cx="141867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836" h="357" extrusionOk="0">
                    <a:moveTo>
                      <a:pt x="1" y="1"/>
                    </a:moveTo>
                    <a:lnTo>
                      <a:pt x="1" y="357"/>
                    </a:lnTo>
                    <a:lnTo>
                      <a:pt x="836" y="357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2" name="Google Shape;283;p15"/>
              <p:cNvSpPr/>
              <p:nvPr/>
            </p:nvSpPr>
            <p:spPr>
              <a:xfrm>
                <a:off x="72763" y="2445760"/>
                <a:ext cx="141697" cy="60412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56" extrusionOk="0">
                    <a:moveTo>
                      <a:pt x="0" y="1"/>
                    </a:moveTo>
                    <a:lnTo>
                      <a:pt x="0" y="356"/>
                    </a:lnTo>
                    <a:lnTo>
                      <a:pt x="834" y="356"/>
                    </a:lnTo>
                    <a:lnTo>
                      <a:pt x="83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3" name="Google Shape;284;p15"/>
              <p:cNvSpPr/>
              <p:nvPr/>
            </p:nvSpPr>
            <p:spPr>
              <a:xfrm>
                <a:off x="8618" y="2543845"/>
                <a:ext cx="14169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55" extrusionOk="0">
                    <a:moveTo>
                      <a:pt x="1" y="0"/>
                    </a:moveTo>
                    <a:lnTo>
                      <a:pt x="1" y="355"/>
                    </a:lnTo>
                    <a:lnTo>
                      <a:pt x="835" y="355"/>
                    </a:lnTo>
                    <a:lnTo>
                      <a:pt x="83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4" name="Google Shape;285;p15"/>
              <p:cNvSpPr/>
              <p:nvPr/>
            </p:nvSpPr>
            <p:spPr>
              <a:xfrm>
                <a:off x="-37370" y="2773616"/>
                <a:ext cx="141188" cy="79758"/>
              </a:xfrm>
              <a:custGeom>
                <a:avLst/>
                <a:gdLst/>
                <a:ahLst/>
                <a:cxnLst/>
                <a:rect l="l" t="t" r="r" b="b"/>
                <a:pathLst>
                  <a:path w="832" h="470" extrusionOk="0">
                    <a:moveTo>
                      <a:pt x="0" y="0"/>
                    </a:moveTo>
                    <a:lnTo>
                      <a:pt x="0" y="470"/>
                    </a:lnTo>
                    <a:lnTo>
                      <a:pt x="831" y="470"/>
                    </a:lnTo>
                    <a:lnTo>
                      <a:pt x="83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5" name="Google Shape;286;p15"/>
              <p:cNvSpPr/>
              <p:nvPr/>
            </p:nvSpPr>
            <p:spPr>
              <a:xfrm>
                <a:off x="214291" y="2543845"/>
                <a:ext cx="348728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355" extrusionOk="0">
                    <a:moveTo>
                      <a:pt x="0" y="0"/>
                    </a:moveTo>
                    <a:lnTo>
                      <a:pt x="0" y="355"/>
                    </a:lnTo>
                    <a:lnTo>
                      <a:pt x="2055" y="355"/>
                    </a:lnTo>
                    <a:lnTo>
                      <a:pt x="20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6" name="Google Shape;287;p15"/>
              <p:cNvSpPr/>
              <p:nvPr/>
            </p:nvSpPr>
            <p:spPr>
              <a:xfrm>
                <a:off x="87697" y="2655167"/>
                <a:ext cx="455129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357" extrusionOk="0">
                    <a:moveTo>
                      <a:pt x="0" y="0"/>
                    </a:moveTo>
                    <a:lnTo>
                      <a:pt x="0" y="356"/>
                    </a:lnTo>
                    <a:lnTo>
                      <a:pt x="2682" y="356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7" name="Google Shape;288;p15"/>
              <p:cNvSpPr/>
              <p:nvPr/>
            </p:nvSpPr>
            <p:spPr>
              <a:xfrm>
                <a:off x="522971" y="2754610"/>
                <a:ext cx="227734" cy="49043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9" extrusionOk="0">
                    <a:moveTo>
                      <a:pt x="0" y="0"/>
                    </a:moveTo>
                    <a:lnTo>
                      <a:pt x="0" y="289"/>
                    </a:lnTo>
                    <a:lnTo>
                      <a:pt x="1342" y="28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8" name="Google Shape;289;p15"/>
              <p:cNvSpPr/>
              <p:nvPr/>
            </p:nvSpPr>
            <p:spPr>
              <a:xfrm>
                <a:off x="250437" y="3308163"/>
                <a:ext cx="369941" cy="4921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90" extrusionOk="0">
                    <a:moveTo>
                      <a:pt x="0" y="1"/>
                    </a:moveTo>
                    <a:lnTo>
                      <a:pt x="0" y="290"/>
                    </a:lnTo>
                    <a:lnTo>
                      <a:pt x="2180" y="290"/>
                    </a:lnTo>
                    <a:lnTo>
                      <a:pt x="218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99" name="Google Shape;290;p15"/>
              <p:cNvSpPr/>
              <p:nvPr/>
            </p:nvSpPr>
            <p:spPr>
              <a:xfrm>
                <a:off x="294049" y="3423387"/>
                <a:ext cx="252510" cy="49212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290" extrusionOk="0">
                    <a:moveTo>
                      <a:pt x="1" y="1"/>
                    </a:moveTo>
                    <a:lnTo>
                      <a:pt x="1" y="289"/>
                    </a:lnTo>
                    <a:lnTo>
                      <a:pt x="1488" y="289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0" name="Google Shape;291;p15"/>
              <p:cNvSpPr/>
              <p:nvPr/>
            </p:nvSpPr>
            <p:spPr>
              <a:xfrm>
                <a:off x="349710" y="3544042"/>
                <a:ext cx="187855" cy="49043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289" extrusionOk="0">
                    <a:moveTo>
                      <a:pt x="1" y="0"/>
                    </a:moveTo>
                    <a:lnTo>
                      <a:pt x="1" y="289"/>
                    </a:lnTo>
                    <a:lnTo>
                      <a:pt x="1107" y="289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1" name="Google Shape;292;p15"/>
              <p:cNvSpPr/>
              <p:nvPr/>
            </p:nvSpPr>
            <p:spPr>
              <a:xfrm>
                <a:off x="349710" y="3210247"/>
                <a:ext cx="49212" cy="377577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225" extrusionOk="0">
                    <a:moveTo>
                      <a:pt x="1" y="1"/>
                    </a:moveTo>
                    <a:lnTo>
                      <a:pt x="1" y="2225"/>
                    </a:lnTo>
                    <a:lnTo>
                      <a:pt x="290" y="2225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2" name="Google Shape;293;p15"/>
              <p:cNvSpPr/>
              <p:nvPr/>
            </p:nvSpPr>
            <p:spPr>
              <a:xfrm>
                <a:off x="87697" y="2853204"/>
                <a:ext cx="455129" cy="61261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361" extrusionOk="0">
                    <a:moveTo>
                      <a:pt x="0" y="1"/>
                    </a:moveTo>
                    <a:lnTo>
                      <a:pt x="0" y="361"/>
                    </a:lnTo>
                    <a:lnTo>
                      <a:pt x="2682" y="36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3" name="Google Shape;294;p15"/>
              <p:cNvSpPr/>
              <p:nvPr/>
            </p:nvSpPr>
            <p:spPr>
              <a:xfrm>
                <a:off x="250437" y="2754610"/>
                <a:ext cx="130497" cy="60582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57" extrusionOk="0">
                    <a:moveTo>
                      <a:pt x="0" y="0"/>
                    </a:moveTo>
                    <a:lnTo>
                      <a:pt x="0" y="356"/>
                    </a:lnTo>
                    <a:lnTo>
                      <a:pt x="768" y="356"/>
                    </a:ln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4" name="Google Shape;295;p15"/>
              <p:cNvSpPr/>
              <p:nvPr/>
            </p:nvSpPr>
            <p:spPr>
              <a:xfrm>
                <a:off x="298631" y="2695046"/>
                <a:ext cx="35636" cy="189213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115" extrusionOk="0">
                    <a:moveTo>
                      <a:pt x="1" y="1"/>
                    </a:moveTo>
                    <a:lnTo>
                      <a:pt x="1" y="1115"/>
                    </a:lnTo>
                    <a:lnTo>
                      <a:pt x="209" y="1115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5" name="Google Shape;296;p15"/>
              <p:cNvSpPr/>
              <p:nvPr/>
            </p:nvSpPr>
            <p:spPr>
              <a:xfrm>
                <a:off x="250437" y="3210247"/>
                <a:ext cx="124388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80" extrusionOk="0">
                    <a:moveTo>
                      <a:pt x="0" y="1"/>
                    </a:moveTo>
                    <a:lnTo>
                      <a:pt x="0" y="480"/>
                    </a:lnTo>
                    <a:lnTo>
                      <a:pt x="733" y="480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6" name="Google Shape;297;p15"/>
              <p:cNvSpPr/>
              <p:nvPr/>
            </p:nvSpPr>
            <p:spPr>
              <a:xfrm>
                <a:off x="1694223" y="2467651"/>
                <a:ext cx="225358" cy="18768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106" extrusionOk="0">
                    <a:moveTo>
                      <a:pt x="1" y="1"/>
                    </a:moveTo>
                    <a:lnTo>
                      <a:pt x="1" y="1105"/>
                    </a:lnTo>
                    <a:lnTo>
                      <a:pt x="1327" y="1105"/>
                    </a:lnTo>
                    <a:lnTo>
                      <a:pt x="132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7" name="Google Shape;298;p15"/>
              <p:cNvSpPr/>
              <p:nvPr/>
            </p:nvSpPr>
            <p:spPr>
              <a:xfrm>
                <a:off x="929736" y="2427772"/>
                <a:ext cx="175637" cy="672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396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034" y="396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8" name="Google Shape;299;p15"/>
              <p:cNvSpPr/>
              <p:nvPr/>
            </p:nvSpPr>
            <p:spPr>
              <a:xfrm>
                <a:off x="1661811" y="2190535"/>
                <a:ext cx="179370" cy="4683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76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09" name="Google Shape;300;p15"/>
              <p:cNvSpPr/>
              <p:nvPr/>
            </p:nvSpPr>
            <p:spPr>
              <a:xfrm>
                <a:off x="1716963" y="1795140"/>
                <a:ext cx="58037" cy="2720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1603" extrusionOk="0">
                    <a:moveTo>
                      <a:pt x="0" y="0"/>
                    </a:moveTo>
                    <a:lnTo>
                      <a:pt x="0" y="1602"/>
                    </a:lnTo>
                    <a:lnTo>
                      <a:pt x="341" y="1602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0" name="Google Shape;301;p15"/>
              <p:cNvSpPr/>
              <p:nvPr/>
            </p:nvSpPr>
            <p:spPr>
              <a:xfrm>
                <a:off x="1661811" y="2268087"/>
                <a:ext cx="179370" cy="4751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80" extrusionOk="0">
                    <a:moveTo>
                      <a:pt x="0" y="1"/>
                    </a:moveTo>
                    <a:lnTo>
                      <a:pt x="0" y="280"/>
                    </a:lnTo>
                    <a:lnTo>
                      <a:pt x="1057" y="280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1" name="Google Shape;302;p15"/>
              <p:cNvSpPr/>
              <p:nvPr/>
            </p:nvSpPr>
            <p:spPr>
              <a:xfrm>
                <a:off x="1661811" y="2346317"/>
                <a:ext cx="179370" cy="4683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76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2" name="Google Shape;303;p15"/>
              <p:cNvSpPr/>
              <p:nvPr/>
            </p:nvSpPr>
            <p:spPr>
              <a:xfrm>
                <a:off x="1997133" y="816325"/>
                <a:ext cx="556608" cy="432050"/>
              </a:xfrm>
              <a:custGeom>
                <a:avLst/>
                <a:gdLst/>
                <a:ahLst/>
                <a:cxnLst/>
                <a:rect l="l" t="t" r="r" b="b"/>
                <a:pathLst>
                  <a:path w="3280" h="2546" extrusionOk="0">
                    <a:moveTo>
                      <a:pt x="1331" y="1"/>
                    </a:moveTo>
                    <a:cubicBezTo>
                      <a:pt x="901" y="1"/>
                      <a:pt x="521" y="178"/>
                      <a:pt x="328" y="513"/>
                    </a:cubicBezTo>
                    <a:cubicBezTo>
                      <a:pt x="0" y="1077"/>
                      <a:pt x="324" y="1876"/>
                      <a:pt x="1052" y="2293"/>
                    </a:cubicBezTo>
                    <a:cubicBezTo>
                      <a:pt x="1344" y="2463"/>
                      <a:pt x="1657" y="2545"/>
                      <a:pt x="1948" y="2545"/>
                    </a:cubicBezTo>
                    <a:cubicBezTo>
                      <a:pt x="2378" y="2545"/>
                      <a:pt x="2760" y="2367"/>
                      <a:pt x="2956" y="2031"/>
                    </a:cubicBezTo>
                    <a:cubicBezTo>
                      <a:pt x="3280" y="1468"/>
                      <a:pt x="2956" y="673"/>
                      <a:pt x="2232" y="251"/>
                    </a:cubicBezTo>
                    <a:cubicBezTo>
                      <a:pt x="1938" y="83"/>
                      <a:pt x="1623" y="1"/>
                      <a:pt x="1331" y="1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3" name="Google Shape;304;p15"/>
              <p:cNvSpPr/>
              <p:nvPr/>
            </p:nvSpPr>
            <p:spPr>
              <a:xfrm>
                <a:off x="3349792" y="2025589"/>
                <a:ext cx="173261" cy="180219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1062" extrusionOk="0">
                    <a:moveTo>
                      <a:pt x="519" y="0"/>
                    </a:moveTo>
                    <a:lnTo>
                      <a:pt x="0" y="675"/>
                    </a:lnTo>
                    <a:lnTo>
                      <a:pt x="502" y="1061"/>
                    </a:lnTo>
                    <a:lnTo>
                      <a:pt x="1021" y="387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4" name="Google Shape;305;p15"/>
              <p:cNvSpPr/>
              <p:nvPr/>
            </p:nvSpPr>
            <p:spPr>
              <a:xfrm>
                <a:off x="3830884" y="1822122"/>
                <a:ext cx="212631" cy="231467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1364" extrusionOk="0">
                    <a:moveTo>
                      <a:pt x="752" y="1"/>
                    </a:moveTo>
                    <a:lnTo>
                      <a:pt x="1" y="978"/>
                    </a:lnTo>
                    <a:lnTo>
                      <a:pt x="498" y="1363"/>
                    </a:lnTo>
                    <a:lnTo>
                      <a:pt x="1252" y="388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5" name="Google Shape;306;p15"/>
              <p:cNvSpPr/>
              <p:nvPr/>
            </p:nvSpPr>
            <p:spPr>
              <a:xfrm>
                <a:off x="1640090" y="474045"/>
                <a:ext cx="283225" cy="3224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900" extrusionOk="0">
                    <a:moveTo>
                      <a:pt x="1167" y="1"/>
                    </a:moveTo>
                    <a:lnTo>
                      <a:pt x="0" y="1514"/>
                    </a:lnTo>
                    <a:lnTo>
                      <a:pt x="497" y="1900"/>
                    </a:lnTo>
                    <a:lnTo>
                      <a:pt x="1669" y="386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6" name="Google Shape;307;p15"/>
              <p:cNvSpPr/>
              <p:nvPr/>
            </p:nvSpPr>
            <p:spPr>
              <a:xfrm>
                <a:off x="342243" y="-241569"/>
                <a:ext cx="150861" cy="150182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5" extrusionOk="0">
                    <a:moveTo>
                      <a:pt x="387" y="0"/>
                    </a:moveTo>
                    <a:lnTo>
                      <a:pt x="0" y="498"/>
                    </a:lnTo>
                    <a:lnTo>
                      <a:pt x="502" y="885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7" name="Google Shape;308;p15"/>
              <p:cNvSpPr/>
              <p:nvPr/>
            </p:nvSpPr>
            <p:spPr>
              <a:xfrm>
                <a:off x="548595" y="-194733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7" y="0"/>
                    </a:moveTo>
                    <a:lnTo>
                      <a:pt x="1" y="502"/>
                    </a:lnTo>
                    <a:lnTo>
                      <a:pt x="498" y="888"/>
                    </a:lnTo>
                    <a:lnTo>
                      <a:pt x="888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8" name="Google Shape;309;p15"/>
              <p:cNvSpPr/>
              <p:nvPr/>
            </p:nvSpPr>
            <p:spPr>
              <a:xfrm>
                <a:off x="233806" y="260056"/>
                <a:ext cx="150861" cy="15086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502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19" name="Google Shape;310;p15"/>
              <p:cNvSpPr/>
              <p:nvPr/>
            </p:nvSpPr>
            <p:spPr>
              <a:xfrm>
                <a:off x="19139" y="188614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6" y="1"/>
                    </a:moveTo>
                    <a:lnTo>
                      <a:pt x="1" y="501"/>
                    </a:lnTo>
                    <a:lnTo>
                      <a:pt x="502" y="888"/>
                    </a:lnTo>
                    <a:lnTo>
                      <a:pt x="888" y="386"/>
                    </a:lnTo>
                    <a:lnTo>
                      <a:pt x="38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0" name="Google Shape;311;p15"/>
              <p:cNvSpPr/>
              <p:nvPr/>
            </p:nvSpPr>
            <p:spPr>
              <a:xfrm>
                <a:off x="1706272" y="-95290"/>
                <a:ext cx="150861" cy="15069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8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498" y="887"/>
                    </a:lnTo>
                    <a:lnTo>
                      <a:pt x="889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1" name="Google Shape;312;p15"/>
              <p:cNvSpPr/>
              <p:nvPr/>
            </p:nvSpPr>
            <p:spPr>
              <a:xfrm>
                <a:off x="2405934" y="-387000"/>
                <a:ext cx="99612" cy="94352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56" extrusionOk="0">
                    <a:moveTo>
                      <a:pt x="205" y="1"/>
                    </a:moveTo>
                    <a:lnTo>
                      <a:pt x="1" y="263"/>
                    </a:lnTo>
                    <a:lnTo>
                      <a:pt x="382" y="556"/>
                    </a:lnTo>
                    <a:lnTo>
                      <a:pt x="587" y="298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2" name="Google Shape;313;p15"/>
              <p:cNvSpPr/>
              <p:nvPr/>
            </p:nvSpPr>
            <p:spPr>
              <a:xfrm>
                <a:off x="2594977" y="-433497"/>
                <a:ext cx="131346" cy="119128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02" extrusionOk="0">
                    <a:moveTo>
                      <a:pt x="200" y="0"/>
                    </a:moveTo>
                    <a:lnTo>
                      <a:pt x="1" y="258"/>
                    </a:lnTo>
                    <a:lnTo>
                      <a:pt x="573" y="701"/>
                    </a:lnTo>
                    <a:lnTo>
                      <a:pt x="773" y="444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3" name="Google Shape;314;p15"/>
              <p:cNvSpPr/>
              <p:nvPr/>
            </p:nvSpPr>
            <p:spPr>
              <a:xfrm>
                <a:off x="2519632" y="-658007"/>
                <a:ext cx="131346" cy="119976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07" extrusionOk="0">
                    <a:moveTo>
                      <a:pt x="201" y="0"/>
                    </a:moveTo>
                    <a:lnTo>
                      <a:pt x="1" y="262"/>
                    </a:lnTo>
                    <a:lnTo>
                      <a:pt x="574" y="706"/>
                    </a:lnTo>
                    <a:lnTo>
                      <a:pt x="773" y="44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4" name="Google Shape;315;p15"/>
              <p:cNvSpPr/>
              <p:nvPr/>
            </p:nvSpPr>
            <p:spPr>
              <a:xfrm>
                <a:off x="2537789" y="-504431"/>
                <a:ext cx="145431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330" extrusionOk="0">
                    <a:moveTo>
                      <a:pt x="0" y="1"/>
                    </a:moveTo>
                    <a:lnTo>
                      <a:pt x="0" y="330"/>
                    </a:lnTo>
                    <a:lnTo>
                      <a:pt x="857" y="330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5" name="Google Shape;316;p15"/>
              <p:cNvSpPr/>
              <p:nvPr/>
            </p:nvSpPr>
            <p:spPr>
              <a:xfrm>
                <a:off x="2240140" y="-248357"/>
                <a:ext cx="164607" cy="163588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64" extrusionOk="0">
                    <a:moveTo>
                      <a:pt x="423" y="1"/>
                    </a:moveTo>
                    <a:lnTo>
                      <a:pt x="1" y="542"/>
                    </a:lnTo>
                    <a:lnTo>
                      <a:pt x="547" y="964"/>
                    </a:lnTo>
                    <a:lnTo>
                      <a:pt x="969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6" name="Google Shape;317;p15"/>
              <p:cNvSpPr/>
              <p:nvPr/>
            </p:nvSpPr>
            <p:spPr>
              <a:xfrm>
                <a:off x="2354855" y="387499"/>
                <a:ext cx="188364" cy="195152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50" extrusionOk="0">
                    <a:moveTo>
                      <a:pt x="564" y="0"/>
                    </a:moveTo>
                    <a:lnTo>
                      <a:pt x="0" y="728"/>
                    </a:lnTo>
                    <a:lnTo>
                      <a:pt x="546" y="1150"/>
                    </a:lnTo>
                    <a:lnTo>
                      <a:pt x="1109" y="421"/>
                    </a:lnTo>
                    <a:lnTo>
                      <a:pt x="56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7" name="Google Shape;318;p15"/>
              <p:cNvSpPr/>
              <p:nvPr/>
            </p:nvSpPr>
            <p:spPr>
              <a:xfrm>
                <a:off x="2806760" y="1084786"/>
                <a:ext cx="188364" cy="195322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51" extrusionOk="0">
                    <a:moveTo>
                      <a:pt x="564" y="1"/>
                    </a:moveTo>
                    <a:lnTo>
                      <a:pt x="0" y="733"/>
                    </a:lnTo>
                    <a:lnTo>
                      <a:pt x="546" y="1150"/>
                    </a:lnTo>
                    <a:lnTo>
                      <a:pt x="1109" y="423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8" name="Google Shape;319;p15"/>
              <p:cNvSpPr/>
              <p:nvPr/>
            </p:nvSpPr>
            <p:spPr>
              <a:xfrm>
                <a:off x="1559483" y="-244454"/>
                <a:ext cx="189892" cy="180898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066" extrusionOk="0">
                    <a:moveTo>
                      <a:pt x="386" y="0"/>
                    </a:moveTo>
                    <a:lnTo>
                      <a:pt x="0" y="502"/>
                    </a:lnTo>
                    <a:lnTo>
                      <a:pt x="728" y="1066"/>
                    </a:lnTo>
                    <a:lnTo>
                      <a:pt x="1119" y="564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29" name="Google Shape;320;p15"/>
              <p:cNvSpPr/>
              <p:nvPr/>
            </p:nvSpPr>
            <p:spPr>
              <a:xfrm>
                <a:off x="1290513" y="-392091"/>
                <a:ext cx="189213" cy="180898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066" extrusionOk="0">
                    <a:moveTo>
                      <a:pt x="387" y="0"/>
                    </a:moveTo>
                    <a:lnTo>
                      <a:pt x="0" y="502"/>
                    </a:lnTo>
                    <a:lnTo>
                      <a:pt x="729" y="1065"/>
                    </a:lnTo>
                    <a:lnTo>
                      <a:pt x="1115" y="564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0" name="Google Shape;321;p15"/>
              <p:cNvSpPr/>
              <p:nvPr/>
            </p:nvSpPr>
            <p:spPr>
              <a:xfrm>
                <a:off x="1487192" y="-678371"/>
                <a:ext cx="365528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843" extrusionOk="0">
                    <a:moveTo>
                      <a:pt x="346" y="1"/>
                    </a:moveTo>
                    <a:lnTo>
                      <a:pt x="0" y="444"/>
                    </a:lnTo>
                    <a:lnTo>
                      <a:pt x="1811" y="1843"/>
                    </a:lnTo>
                    <a:lnTo>
                      <a:pt x="2153" y="1398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1" name="Google Shape;322;p15"/>
              <p:cNvSpPr/>
              <p:nvPr/>
            </p:nvSpPr>
            <p:spPr>
              <a:xfrm>
                <a:off x="1986442" y="-590298"/>
                <a:ext cx="336850" cy="282716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666" extrusionOk="0">
                    <a:moveTo>
                      <a:pt x="250" y="1"/>
                    </a:moveTo>
                    <a:lnTo>
                      <a:pt x="0" y="320"/>
                    </a:lnTo>
                    <a:lnTo>
                      <a:pt x="1741" y="1666"/>
                    </a:lnTo>
                    <a:lnTo>
                      <a:pt x="1985" y="134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2" name="Google Shape;323;p15"/>
              <p:cNvSpPr/>
              <p:nvPr/>
            </p:nvSpPr>
            <p:spPr>
              <a:xfrm>
                <a:off x="1624817" y="-840262"/>
                <a:ext cx="312752" cy="365528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2154" extrusionOk="0">
                    <a:moveTo>
                      <a:pt x="1400" y="0"/>
                    </a:moveTo>
                    <a:lnTo>
                      <a:pt x="1" y="1807"/>
                    </a:lnTo>
                    <a:lnTo>
                      <a:pt x="445" y="2153"/>
                    </a:lnTo>
                    <a:lnTo>
                      <a:pt x="1843" y="342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3" name="Google Shape;324;p15"/>
              <p:cNvSpPr/>
              <p:nvPr/>
            </p:nvSpPr>
            <p:spPr>
              <a:xfrm>
                <a:off x="2032260" y="-825329"/>
                <a:ext cx="438668" cy="528268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3113" extrusionOk="0">
                    <a:moveTo>
                      <a:pt x="2141" y="1"/>
                    </a:moveTo>
                    <a:lnTo>
                      <a:pt x="1" y="2770"/>
                    </a:lnTo>
                    <a:lnTo>
                      <a:pt x="445" y="3112"/>
                    </a:lnTo>
                    <a:lnTo>
                      <a:pt x="2584" y="343"/>
                    </a:lnTo>
                    <a:lnTo>
                      <a:pt x="214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4" name="Google Shape;325;p15"/>
              <p:cNvSpPr/>
              <p:nvPr/>
            </p:nvSpPr>
            <p:spPr>
              <a:xfrm>
                <a:off x="992185" y="-173860"/>
                <a:ext cx="180898" cy="190061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120" extrusionOk="0">
                    <a:moveTo>
                      <a:pt x="564" y="1"/>
                    </a:moveTo>
                    <a:lnTo>
                      <a:pt x="1" y="729"/>
                    </a:lnTo>
                    <a:lnTo>
                      <a:pt x="502" y="1119"/>
                    </a:lnTo>
                    <a:lnTo>
                      <a:pt x="1066" y="388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5" name="Google Shape;326;p15"/>
              <p:cNvSpPr/>
              <p:nvPr/>
            </p:nvSpPr>
            <p:spPr>
              <a:xfrm>
                <a:off x="196134" y="-105981"/>
                <a:ext cx="328704" cy="31428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852" extrusionOk="0">
                    <a:moveTo>
                      <a:pt x="689" y="0"/>
                    </a:moveTo>
                    <a:lnTo>
                      <a:pt x="1" y="889"/>
                    </a:lnTo>
                    <a:lnTo>
                      <a:pt x="1248" y="1852"/>
                    </a:lnTo>
                    <a:lnTo>
                      <a:pt x="1936" y="96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6" name="Google Shape;327;p15"/>
              <p:cNvSpPr/>
              <p:nvPr/>
            </p:nvSpPr>
            <p:spPr>
              <a:xfrm>
                <a:off x="682826" y="193196"/>
                <a:ext cx="217722" cy="237237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1398" extrusionOk="0">
                    <a:moveTo>
                      <a:pt x="781" y="0"/>
                    </a:moveTo>
                    <a:lnTo>
                      <a:pt x="0" y="1012"/>
                    </a:lnTo>
                    <a:lnTo>
                      <a:pt x="502" y="1398"/>
                    </a:lnTo>
                    <a:lnTo>
                      <a:pt x="1283" y="386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7" name="Google Shape;328;p15"/>
              <p:cNvSpPr/>
              <p:nvPr/>
            </p:nvSpPr>
            <p:spPr>
              <a:xfrm>
                <a:off x="791263" y="-595558"/>
                <a:ext cx="217722" cy="237577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1400" extrusionOk="0">
                    <a:moveTo>
                      <a:pt x="781" y="1"/>
                    </a:moveTo>
                    <a:lnTo>
                      <a:pt x="0" y="1013"/>
                    </a:lnTo>
                    <a:lnTo>
                      <a:pt x="502" y="1399"/>
                    </a:lnTo>
                    <a:lnTo>
                      <a:pt x="1283" y="387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8" name="Google Shape;329;p15"/>
              <p:cNvSpPr/>
              <p:nvPr/>
            </p:nvSpPr>
            <p:spPr>
              <a:xfrm>
                <a:off x="791263" y="694821"/>
                <a:ext cx="275080" cy="107588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634" extrusionOk="0">
                    <a:moveTo>
                      <a:pt x="0" y="0"/>
                    </a:moveTo>
                    <a:lnTo>
                      <a:pt x="0" y="634"/>
                    </a:lnTo>
                    <a:lnTo>
                      <a:pt x="1620" y="634"/>
                    </a:lnTo>
                    <a:lnTo>
                      <a:pt x="162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39" name="Google Shape;330;p15"/>
              <p:cNvSpPr/>
              <p:nvPr/>
            </p:nvSpPr>
            <p:spPr>
              <a:xfrm>
                <a:off x="1196331" y="27401"/>
                <a:ext cx="241310" cy="22009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1297" extrusionOk="0">
                    <a:moveTo>
                      <a:pt x="391" y="0"/>
                    </a:moveTo>
                    <a:lnTo>
                      <a:pt x="0" y="498"/>
                    </a:lnTo>
                    <a:lnTo>
                      <a:pt x="1035" y="1297"/>
                    </a:lnTo>
                    <a:lnTo>
                      <a:pt x="1421" y="7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0" name="Google Shape;331;p15"/>
              <p:cNvSpPr/>
              <p:nvPr/>
            </p:nvSpPr>
            <p:spPr>
              <a:xfrm>
                <a:off x="1130827" y="138044"/>
                <a:ext cx="220946" cy="194473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146" extrusionOk="0">
                    <a:moveTo>
                      <a:pt x="271" y="0"/>
                    </a:moveTo>
                    <a:lnTo>
                      <a:pt x="1" y="347"/>
                    </a:lnTo>
                    <a:lnTo>
                      <a:pt x="1035" y="1145"/>
                    </a:lnTo>
                    <a:lnTo>
                      <a:pt x="1301" y="79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1" name="Google Shape;332;p15"/>
              <p:cNvSpPr/>
              <p:nvPr/>
            </p:nvSpPr>
            <p:spPr>
              <a:xfrm>
                <a:off x="1021033" y="288056"/>
                <a:ext cx="220607" cy="19447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146" extrusionOk="0">
                    <a:moveTo>
                      <a:pt x="266" y="0"/>
                    </a:moveTo>
                    <a:lnTo>
                      <a:pt x="0" y="347"/>
                    </a:lnTo>
                    <a:lnTo>
                      <a:pt x="1029" y="1146"/>
                    </a:lnTo>
                    <a:lnTo>
                      <a:pt x="1300" y="799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2" name="Google Shape;333;p15"/>
              <p:cNvSpPr/>
              <p:nvPr/>
            </p:nvSpPr>
            <p:spPr>
              <a:xfrm>
                <a:off x="1524695" y="447742"/>
                <a:ext cx="247249" cy="29374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731" extrusionOk="0">
                    <a:moveTo>
                      <a:pt x="1168" y="0"/>
                    </a:moveTo>
                    <a:lnTo>
                      <a:pt x="1" y="1514"/>
                    </a:lnTo>
                    <a:lnTo>
                      <a:pt x="285" y="1731"/>
                    </a:lnTo>
                    <a:lnTo>
                      <a:pt x="1457" y="217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3" name="Google Shape;334;p15"/>
              <p:cNvSpPr/>
              <p:nvPr/>
            </p:nvSpPr>
            <p:spPr>
              <a:xfrm>
                <a:off x="185612" y="1177441"/>
                <a:ext cx="247080" cy="294765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737" extrusionOk="0">
                    <a:moveTo>
                      <a:pt x="1173" y="0"/>
                    </a:moveTo>
                    <a:lnTo>
                      <a:pt x="1" y="1514"/>
                    </a:lnTo>
                    <a:lnTo>
                      <a:pt x="284" y="1737"/>
                    </a:lnTo>
                    <a:lnTo>
                      <a:pt x="1456" y="223"/>
                    </a:lnTo>
                    <a:lnTo>
                      <a:pt x="1173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4" name="Google Shape;335;p15"/>
              <p:cNvSpPr/>
              <p:nvPr/>
            </p:nvSpPr>
            <p:spPr>
              <a:xfrm>
                <a:off x="-186534" y="1535333"/>
                <a:ext cx="247249" cy="29459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736" extrusionOk="0">
                    <a:moveTo>
                      <a:pt x="1172" y="0"/>
                    </a:moveTo>
                    <a:lnTo>
                      <a:pt x="1" y="1513"/>
                    </a:lnTo>
                    <a:lnTo>
                      <a:pt x="285" y="1736"/>
                    </a:lnTo>
                    <a:lnTo>
                      <a:pt x="1457" y="218"/>
                    </a:lnTo>
                    <a:lnTo>
                      <a:pt x="117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5" name="Google Shape;336;p15"/>
              <p:cNvSpPr/>
              <p:nvPr/>
            </p:nvSpPr>
            <p:spPr>
              <a:xfrm>
                <a:off x="-214365" y="1454048"/>
                <a:ext cx="293916" cy="246231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451" extrusionOk="0">
                    <a:moveTo>
                      <a:pt x="218" y="0"/>
                    </a:moveTo>
                    <a:lnTo>
                      <a:pt x="0" y="283"/>
                    </a:lnTo>
                    <a:lnTo>
                      <a:pt x="1514" y="1451"/>
                    </a:lnTo>
                    <a:lnTo>
                      <a:pt x="1731" y="1166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6" name="Google Shape;337;p15"/>
              <p:cNvSpPr/>
              <p:nvPr/>
            </p:nvSpPr>
            <p:spPr>
              <a:xfrm>
                <a:off x="1564744" y="440105"/>
                <a:ext cx="100970" cy="105722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23" extrusionOk="0">
                    <a:moveTo>
                      <a:pt x="311" y="0"/>
                    </a:moveTo>
                    <a:lnTo>
                      <a:pt x="0" y="400"/>
                    </a:lnTo>
                    <a:lnTo>
                      <a:pt x="285" y="622"/>
                    </a:lnTo>
                    <a:lnTo>
                      <a:pt x="595" y="223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7" name="Google Shape;338;p15"/>
              <p:cNvSpPr/>
              <p:nvPr/>
            </p:nvSpPr>
            <p:spPr>
              <a:xfrm>
                <a:off x="1466659" y="566530"/>
                <a:ext cx="101309" cy="105891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24" extrusionOk="0">
                    <a:moveTo>
                      <a:pt x="312" y="1"/>
                    </a:moveTo>
                    <a:lnTo>
                      <a:pt x="1" y="405"/>
                    </a:lnTo>
                    <a:lnTo>
                      <a:pt x="285" y="623"/>
                    </a:lnTo>
                    <a:lnTo>
                      <a:pt x="596" y="224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8" name="Google Shape;339;p15"/>
              <p:cNvSpPr/>
              <p:nvPr/>
            </p:nvSpPr>
            <p:spPr>
              <a:xfrm>
                <a:off x="3752654" y="1778510"/>
                <a:ext cx="170376" cy="19888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172" extrusionOk="0">
                    <a:moveTo>
                      <a:pt x="755" y="0"/>
                    </a:moveTo>
                    <a:lnTo>
                      <a:pt x="1" y="977"/>
                    </a:lnTo>
                    <a:lnTo>
                      <a:pt x="249" y="1172"/>
                    </a:lnTo>
                    <a:lnTo>
                      <a:pt x="1004" y="196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49" name="Google Shape;340;p15"/>
              <p:cNvSpPr/>
              <p:nvPr/>
            </p:nvSpPr>
            <p:spPr>
              <a:xfrm>
                <a:off x="3751126" y="1801079"/>
                <a:ext cx="101140" cy="108606"/>
              </a:xfrm>
              <a:custGeom>
                <a:avLst/>
                <a:gdLst/>
                <a:ahLst/>
                <a:cxnLst/>
                <a:rect l="l" t="t" r="r" b="b"/>
                <a:pathLst>
                  <a:path w="596" h="640" extrusionOk="0">
                    <a:moveTo>
                      <a:pt x="347" y="0"/>
                    </a:moveTo>
                    <a:lnTo>
                      <a:pt x="1" y="444"/>
                    </a:lnTo>
                    <a:lnTo>
                      <a:pt x="249" y="639"/>
                    </a:lnTo>
                    <a:lnTo>
                      <a:pt x="595" y="192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0" name="Google Shape;341;p15"/>
              <p:cNvSpPr/>
              <p:nvPr/>
            </p:nvSpPr>
            <p:spPr>
              <a:xfrm>
                <a:off x="3211149" y="2022535"/>
                <a:ext cx="150861" cy="150861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89" extrusionOk="0">
                    <a:moveTo>
                      <a:pt x="387" y="0"/>
                    </a:moveTo>
                    <a:lnTo>
                      <a:pt x="0" y="498"/>
                    </a:lnTo>
                    <a:lnTo>
                      <a:pt x="498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1" name="Google Shape;342;p15"/>
              <p:cNvSpPr/>
              <p:nvPr/>
            </p:nvSpPr>
            <p:spPr>
              <a:xfrm>
                <a:off x="3042470" y="2076668"/>
                <a:ext cx="100970" cy="97406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74" extrusionOk="0">
                    <a:moveTo>
                      <a:pt x="222" y="1"/>
                    </a:moveTo>
                    <a:lnTo>
                      <a:pt x="0" y="285"/>
                    </a:lnTo>
                    <a:lnTo>
                      <a:pt x="373" y="574"/>
                    </a:lnTo>
                    <a:lnTo>
                      <a:pt x="595" y="285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2" name="Google Shape;343;p15"/>
              <p:cNvSpPr/>
              <p:nvPr/>
            </p:nvSpPr>
            <p:spPr>
              <a:xfrm>
                <a:off x="3086930" y="2175432"/>
                <a:ext cx="86715" cy="8671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511" extrusionOk="0">
                    <a:moveTo>
                      <a:pt x="222" y="0"/>
                    </a:moveTo>
                    <a:lnTo>
                      <a:pt x="0" y="289"/>
                    </a:lnTo>
                    <a:lnTo>
                      <a:pt x="289" y="511"/>
                    </a:lnTo>
                    <a:lnTo>
                      <a:pt x="511" y="223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3" name="Google Shape;344;p15"/>
              <p:cNvSpPr/>
              <p:nvPr/>
            </p:nvSpPr>
            <p:spPr>
              <a:xfrm>
                <a:off x="3162955" y="2158123"/>
                <a:ext cx="95879" cy="93503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51" extrusionOk="0">
                    <a:moveTo>
                      <a:pt x="222" y="0"/>
                    </a:moveTo>
                    <a:lnTo>
                      <a:pt x="1" y="289"/>
                    </a:lnTo>
                    <a:lnTo>
                      <a:pt x="342" y="551"/>
                    </a:lnTo>
                    <a:lnTo>
                      <a:pt x="564" y="262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4" name="Google Shape;345;p15"/>
              <p:cNvSpPr/>
              <p:nvPr/>
            </p:nvSpPr>
            <p:spPr>
              <a:xfrm>
                <a:off x="1402683" y="927477"/>
                <a:ext cx="255564" cy="25556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506" extrusionOk="0">
                    <a:moveTo>
                      <a:pt x="755" y="0"/>
                    </a:moveTo>
                    <a:cubicBezTo>
                      <a:pt x="338" y="0"/>
                      <a:pt x="1" y="338"/>
                      <a:pt x="1" y="750"/>
                    </a:cubicBezTo>
                    <a:cubicBezTo>
                      <a:pt x="1" y="1168"/>
                      <a:pt x="338" y="1505"/>
                      <a:pt x="755" y="1505"/>
                    </a:cubicBezTo>
                    <a:cubicBezTo>
                      <a:pt x="1173" y="1505"/>
                      <a:pt x="1506" y="1168"/>
                      <a:pt x="1506" y="750"/>
                    </a:cubicBezTo>
                    <a:cubicBezTo>
                      <a:pt x="1506" y="338"/>
                      <a:pt x="1173" y="0"/>
                      <a:pt x="755" y="0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5" name="Google Shape;346;p15"/>
              <p:cNvSpPr/>
              <p:nvPr/>
            </p:nvSpPr>
            <p:spPr>
              <a:xfrm>
                <a:off x="2485183" y="645779"/>
                <a:ext cx="249455" cy="187685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1106" extrusionOk="0">
                    <a:moveTo>
                      <a:pt x="191" y="1"/>
                    </a:moveTo>
                    <a:lnTo>
                      <a:pt x="0" y="306"/>
                    </a:lnTo>
                    <a:lnTo>
                      <a:pt x="1283" y="1105"/>
                    </a:lnTo>
                    <a:lnTo>
                      <a:pt x="1469" y="804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6" name="Google Shape;347;p15"/>
              <p:cNvSpPr/>
              <p:nvPr/>
            </p:nvSpPr>
            <p:spPr>
              <a:xfrm>
                <a:off x="5332877" y="1976547"/>
                <a:ext cx="1061458" cy="1062137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6259" extrusionOk="0">
                    <a:moveTo>
                      <a:pt x="3125" y="973"/>
                    </a:moveTo>
                    <a:cubicBezTo>
                      <a:pt x="4315" y="973"/>
                      <a:pt x="5282" y="1940"/>
                      <a:pt x="5282" y="3130"/>
                    </a:cubicBezTo>
                    <a:cubicBezTo>
                      <a:pt x="5282" y="4319"/>
                      <a:pt x="4315" y="5287"/>
                      <a:pt x="3125" y="5287"/>
                    </a:cubicBezTo>
                    <a:cubicBezTo>
                      <a:pt x="1935" y="5287"/>
                      <a:pt x="968" y="4319"/>
                      <a:pt x="968" y="3130"/>
                    </a:cubicBezTo>
                    <a:cubicBezTo>
                      <a:pt x="968" y="1940"/>
                      <a:pt x="1935" y="973"/>
                      <a:pt x="3125" y="973"/>
                    </a:cubicBezTo>
                    <a:close/>
                    <a:moveTo>
                      <a:pt x="3125" y="1"/>
                    </a:moveTo>
                    <a:cubicBezTo>
                      <a:pt x="1402" y="1"/>
                      <a:pt x="1" y="1403"/>
                      <a:pt x="1" y="3130"/>
                    </a:cubicBezTo>
                    <a:cubicBezTo>
                      <a:pt x="1" y="4852"/>
                      <a:pt x="1402" y="6259"/>
                      <a:pt x="3125" y="6259"/>
                    </a:cubicBezTo>
                    <a:cubicBezTo>
                      <a:pt x="4852" y="6259"/>
                      <a:pt x="6254" y="4852"/>
                      <a:pt x="6254" y="3130"/>
                    </a:cubicBezTo>
                    <a:cubicBezTo>
                      <a:pt x="6254" y="1403"/>
                      <a:pt x="4852" y="1"/>
                      <a:pt x="31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7" name="Google Shape;348;p15"/>
              <p:cNvSpPr/>
              <p:nvPr/>
            </p:nvSpPr>
            <p:spPr>
              <a:xfrm>
                <a:off x="5148246" y="-1052723"/>
                <a:ext cx="1159373" cy="6987464"/>
              </a:xfrm>
              <a:custGeom>
                <a:avLst/>
                <a:gdLst/>
                <a:ahLst/>
                <a:cxnLst/>
                <a:rect l="l" t="t" r="r" b="b"/>
                <a:pathLst>
                  <a:path w="6832" h="41176" extrusionOk="0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8" name="Google Shape;349;p15"/>
              <p:cNvSpPr/>
              <p:nvPr/>
            </p:nvSpPr>
            <p:spPr>
              <a:xfrm>
                <a:off x="5419423" y="-1052723"/>
                <a:ext cx="1159204" cy="6987464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41176" extrusionOk="0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59" name="Google Shape;350;p15"/>
              <p:cNvSpPr/>
              <p:nvPr/>
            </p:nvSpPr>
            <p:spPr>
              <a:xfrm>
                <a:off x="4566014" y="1300132"/>
                <a:ext cx="2594844" cy="2414286"/>
              </a:xfrm>
              <a:custGeom>
                <a:avLst/>
                <a:gdLst/>
                <a:ahLst/>
                <a:cxnLst/>
                <a:rect l="l" t="t" r="r" b="b"/>
                <a:pathLst>
                  <a:path w="15291" h="14227" extrusionOk="0">
                    <a:moveTo>
                      <a:pt x="5380" y="822"/>
                    </a:moveTo>
                    <a:cubicBezTo>
                      <a:pt x="5421" y="822"/>
                      <a:pt x="5456" y="827"/>
                      <a:pt x="5495" y="831"/>
                    </a:cubicBezTo>
                    <a:lnTo>
                      <a:pt x="11217" y="1514"/>
                    </a:lnTo>
                    <a:cubicBezTo>
                      <a:pt x="11567" y="1555"/>
                      <a:pt x="11874" y="1786"/>
                      <a:pt x="12015" y="2110"/>
                    </a:cubicBezTo>
                    <a:lnTo>
                      <a:pt x="14279" y="7409"/>
                    </a:lnTo>
                    <a:cubicBezTo>
                      <a:pt x="14422" y="7733"/>
                      <a:pt x="14377" y="8110"/>
                      <a:pt x="14164" y="8394"/>
                    </a:cubicBezTo>
                    <a:lnTo>
                      <a:pt x="10711" y="13006"/>
                    </a:lnTo>
                    <a:cubicBezTo>
                      <a:pt x="10520" y="13260"/>
                      <a:pt x="10220" y="13407"/>
                      <a:pt x="9907" y="13407"/>
                    </a:cubicBezTo>
                    <a:cubicBezTo>
                      <a:pt x="9871" y="13407"/>
                      <a:pt x="9834" y="13405"/>
                      <a:pt x="9797" y="13401"/>
                    </a:cubicBezTo>
                    <a:lnTo>
                      <a:pt x="4075" y="12713"/>
                    </a:lnTo>
                    <a:cubicBezTo>
                      <a:pt x="3725" y="12672"/>
                      <a:pt x="3418" y="12442"/>
                      <a:pt x="3276" y="12118"/>
                    </a:cubicBezTo>
                    <a:lnTo>
                      <a:pt x="1009" y="6823"/>
                    </a:lnTo>
                    <a:cubicBezTo>
                      <a:pt x="871" y="6494"/>
                      <a:pt x="915" y="6117"/>
                      <a:pt x="1128" y="5834"/>
                    </a:cubicBezTo>
                    <a:lnTo>
                      <a:pt x="4581" y="1221"/>
                    </a:lnTo>
                    <a:cubicBezTo>
                      <a:pt x="4772" y="969"/>
                      <a:pt x="5069" y="822"/>
                      <a:pt x="5380" y="822"/>
                    </a:cubicBezTo>
                    <a:close/>
                    <a:moveTo>
                      <a:pt x="5373" y="1"/>
                    </a:moveTo>
                    <a:cubicBezTo>
                      <a:pt x="4807" y="1"/>
                      <a:pt x="4266" y="269"/>
                      <a:pt x="3924" y="729"/>
                    </a:cubicBezTo>
                    <a:lnTo>
                      <a:pt x="472" y="5340"/>
                    </a:lnTo>
                    <a:cubicBezTo>
                      <a:pt x="81" y="5860"/>
                      <a:pt x="1" y="6553"/>
                      <a:pt x="254" y="7147"/>
                    </a:cubicBezTo>
                    <a:lnTo>
                      <a:pt x="2522" y="12442"/>
                    </a:lnTo>
                    <a:cubicBezTo>
                      <a:pt x="2775" y="13037"/>
                      <a:pt x="3334" y="13454"/>
                      <a:pt x="3977" y="13530"/>
                    </a:cubicBezTo>
                    <a:lnTo>
                      <a:pt x="9699" y="14217"/>
                    </a:lnTo>
                    <a:cubicBezTo>
                      <a:pt x="9770" y="14222"/>
                      <a:pt x="9841" y="14226"/>
                      <a:pt x="9912" y="14226"/>
                    </a:cubicBezTo>
                    <a:cubicBezTo>
                      <a:pt x="10480" y="14226"/>
                      <a:pt x="11022" y="13960"/>
                      <a:pt x="11368" y="13498"/>
                    </a:cubicBezTo>
                    <a:lnTo>
                      <a:pt x="14821" y="8887"/>
                    </a:lnTo>
                    <a:cubicBezTo>
                      <a:pt x="15207" y="8372"/>
                      <a:pt x="15291" y="7680"/>
                      <a:pt x="15038" y="7085"/>
                    </a:cubicBezTo>
                    <a:lnTo>
                      <a:pt x="12771" y="1786"/>
                    </a:lnTo>
                    <a:cubicBezTo>
                      <a:pt x="12513" y="1190"/>
                      <a:pt x="11958" y="774"/>
                      <a:pt x="11315" y="698"/>
                    </a:cubicBezTo>
                    <a:lnTo>
                      <a:pt x="5593" y="14"/>
                    </a:lnTo>
                    <a:cubicBezTo>
                      <a:pt x="5520" y="5"/>
                      <a:pt x="5446" y="1"/>
                      <a:pt x="5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0" name="Google Shape;351;p15"/>
              <p:cNvSpPr/>
              <p:nvPr/>
            </p:nvSpPr>
            <p:spPr>
              <a:xfrm>
                <a:off x="2712578" y="959719"/>
                <a:ext cx="2704639" cy="1620441"/>
              </a:xfrm>
              <a:custGeom>
                <a:avLst/>
                <a:gdLst/>
                <a:ahLst/>
                <a:cxnLst/>
                <a:rect l="l" t="t" r="r" b="b"/>
                <a:pathLst>
                  <a:path w="15938" h="9549" extrusionOk="0">
                    <a:moveTo>
                      <a:pt x="12379" y="1"/>
                    </a:moveTo>
                    <a:lnTo>
                      <a:pt x="6693" y="7493"/>
                    </a:lnTo>
                    <a:cubicBezTo>
                      <a:pt x="6170" y="8181"/>
                      <a:pt x="5406" y="8616"/>
                      <a:pt x="4546" y="8709"/>
                    </a:cubicBezTo>
                    <a:cubicBezTo>
                      <a:pt x="4430" y="8721"/>
                      <a:pt x="4314" y="8728"/>
                      <a:pt x="4199" y="8728"/>
                    </a:cubicBezTo>
                    <a:cubicBezTo>
                      <a:pt x="3462" y="8728"/>
                      <a:pt x="2761" y="8470"/>
                      <a:pt x="2188" y="7986"/>
                    </a:cubicBezTo>
                    <a:lnTo>
                      <a:pt x="2016" y="7834"/>
                    </a:lnTo>
                    <a:cubicBezTo>
                      <a:pt x="773" y="6783"/>
                      <a:pt x="546" y="4985"/>
                      <a:pt x="1492" y="3653"/>
                    </a:cubicBezTo>
                    <a:lnTo>
                      <a:pt x="3524" y="783"/>
                    </a:lnTo>
                    <a:lnTo>
                      <a:pt x="2854" y="308"/>
                    </a:lnTo>
                    <a:lnTo>
                      <a:pt x="817" y="3179"/>
                    </a:lnTo>
                    <a:cubicBezTo>
                      <a:pt x="249" y="3987"/>
                      <a:pt x="0" y="4968"/>
                      <a:pt x="125" y="5949"/>
                    </a:cubicBezTo>
                    <a:cubicBezTo>
                      <a:pt x="244" y="6929"/>
                      <a:pt x="728" y="7822"/>
                      <a:pt x="1483" y="8465"/>
                    </a:cubicBezTo>
                    <a:lnTo>
                      <a:pt x="1656" y="8612"/>
                    </a:lnTo>
                    <a:cubicBezTo>
                      <a:pt x="2375" y="9224"/>
                      <a:pt x="3267" y="9548"/>
                      <a:pt x="4194" y="9548"/>
                    </a:cubicBezTo>
                    <a:cubicBezTo>
                      <a:pt x="4341" y="9548"/>
                      <a:pt x="4487" y="9539"/>
                      <a:pt x="4634" y="9526"/>
                    </a:cubicBezTo>
                    <a:cubicBezTo>
                      <a:pt x="5722" y="9406"/>
                      <a:pt x="6684" y="8860"/>
                      <a:pt x="7346" y="7990"/>
                    </a:cubicBezTo>
                    <a:lnTo>
                      <a:pt x="12583" y="1093"/>
                    </a:lnTo>
                    <a:lnTo>
                      <a:pt x="15508" y="2891"/>
                    </a:lnTo>
                    <a:lnTo>
                      <a:pt x="15938" y="2194"/>
                    </a:lnTo>
                    <a:lnTo>
                      <a:pt x="123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1" name="Google Shape;352;p15"/>
              <p:cNvSpPr/>
              <p:nvPr/>
            </p:nvSpPr>
            <p:spPr>
              <a:xfrm>
                <a:off x="3953915" y="1124156"/>
                <a:ext cx="1065700" cy="810475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4776" extrusionOk="0">
                    <a:moveTo>
                      <a:pt x="470" y="0"/>
                    </a:moveTo>
                    <a:lnTo>
                      <a:pt x="0" y="674"/>
                    </a:lnTo>
                    <a:lnTo>
                      <a:pt x="5805" y="4775"/>
                    </a:lnTo>
                    <a:lnTo>
                      <a:pt x="6279" y="4101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2" name="Google Shape;353;p15"/>
              <p:cNvSpPr/>
              <p:nvPr/>
            </p:nvSpPr>
            <p:spPr>
              <a:xfrm>
                <a:off x="4205237" y="1741516"/>
                <a:ext cx="585456" cy="470911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2775" extrusionOk="0">
                    <a:moveTo>
                      <a:pt x="476" y="1"/>
                    </a:moveTo>
                    <a:lnTo>
                      <a:pt x="1" y="676"/>
                    </a:lnTo>
                    <a:lnTo>
                      <a:pt x="2975" y="2775"/>
                    </a:lnTo>
                    <a:lnTo>
                      <a:pt x="3450" y="2100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3" name="Google Shape;354;p15"/>
              <p:cNvSpPr/>
              <p:nvPr/>
            </p:nvSpPr>
            <p:spPr>
              <a:xfrm>
                <a:off x="3192991" y="710434"/>
                <a:ext cx="1597702" cy="1158525"/>
              </a:xfrm>
              <a:custGeom>
                <a:avLst/>
                <a:gdLst/>
                <a:ahLst/>
                <a:cxnLst/>
                <a:rect l="l" t="t" r="r" b="b"/>
                <a:pathLst>
                  <a:path w="9415" h="6827" extrusionOk="0">
                    <a:moveTo>
                      <a:pt x="6113" y="1"/>
                    </a:moveTo>
                    <a:lnTo>
                      <a:pt x="2593" y="4706"/>
                    </a:lnTo>
                    <a:cubicBezTo>
                      <a:pt x="1985" y="5518"/>
                      <a:pt x="1013" y="6001"/>
                      <a:pt x="1" y="6001"/>
                    </a:cubicBezTo>
                    <a:lnTo>
                      <a:pt x="1" y="6827"/>
                    </a:lnTo>
                    <a:cubicBezTo>
                      <a:pt x="1270" y="6827"/>
                      <a:pt x="2487" y="6220"/>
                      <a:pt x="3250" y="5198"/>
                    </a:cubicBezTo>
                    <a:lnTo>
                      <a:pt x="6295" y="1128"/>
                    </a:lnTo>
                    <a:lnTo>
                      <a:pt x="8944" y="2975"/>
                    </a:lnTo>
                    <a:lnTo>
                      <a:pt x="9415" y="2300"/>
                    </a:lnTo>
                    <a:lnTo>
                      <a:pt x="6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4" name="Google Shape;355;p15"/>
              <p:cNvSpPr/>
              <p:nvPr/>
            </p:nvSpPr>
            <p:spPr>
              <a:xfrm>
                <a:off x="3406131" y="1556206"/>
                <a:ext cx="294765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3140" extrusionOk="0">
                    <a:moveTo>
                      <a:pt x="1102" y="1"/>
                    </a:moveTo>
                    <a:cubicBezTo>
                      <a:pt x="645" y="547"/>
                      <a:pt x="1" y="1914"/>
                      <a:pt x="871" y="3139"/>
                    </a:cubicBezTo>
                    <a:lnTo>
                      <a:pt x="1541" y="2664"/>
                    </a:lnTo>
                    <a:cubicBezTo>
                      <a:pt x="826" y="1652"/>
                      <a:pt x="1696" y="574"/>
                      <a:pt x="1737" y="525"/>
                    </a:cubicBez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5" name="Google Shape;356;p15"/>
              <p:cNvSpPr/>
              <p:nvPr/>
            </p:nvSpPr>
            <p:spPr>
              <a:xfrm>
                <a:off x="3264604" y="1762049"/>
                <a:ext cx="326328" cy="252510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488" extrusionOk="0">
                    <a:moveTo>
                      <a:pt x="156" y="0"/>
                    </a:moveTo>
                    <a:lnTo>
                      <a:pt x="156" y="0"/>
                    </a:lnTo>
                    <a:cubicBezTo>
                      <a:pt x="138" y="93"/>
                      <a:pt x="0" y="928"/>
                      <a:pt x="498" y="1314"/>
                    </a:cubicBezTo>
                    <a:cubicBezTo>
                      <a:pt x="648" y="1429"/>
                      <a:pt x="830" y="1487"/>
                      <a:pt x="1043" y="1487"/>
                    </a:cubicBezTo>
                    <a:cubicBezTo>
                      <a:pt x="1293" y="1487"/>
                      <a:pt x="1590" y="1407"/>
                      <a:pt x="1922" y="1252"/>
                    </a:cubicBezTo>
                    <a:lnTo>
                      <a:pt x="1701" y="777"/>
                    </a:lnTo>
                    <a:cubicBezTo>
                      <a:pt x="1435" y="901"/>
                      <a:pt x="1211" y="964"/>
                      <a:pt x="1044" y="964"/>
                    </a:cubicBezTo>
                    <a:cubicBezTo>
                      <a:pt x="949" y="964"/>
                      <a:pt x="872" y="943"/>
                      <a:pt x="817" y="901"/>
                    </a:cubicBezTo>
                    <a:cubicBezTo>
                      <a:pt x="609" y="736"/>
                      <a:pt x="640" y="253"/>
                      <a:pt x="670" y="93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6" name="Google Shape;357;p15"/>
              <p:cNvSpPr/>
              <p:nvPr/>
            </p:nvSpPr>
            <p:spPr>
              <a:xfrm>
                <a:off x="1105203" y="2325275"/>
                <a:ext cx="1989364" cy="3559066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20973" extrusionOk="0">
                    <a:moveTo>
                      <a:pt x="11066" y="0"/>
                    </a:moveTo>
                    <a:lnTo>
                      <a:pt x="2389" y="11430"/>
                    </a:lnTo>
                    <a:cubicBezTo>
                      <a:pt x="1528" y="12561"/>
                      <a:pt x="973" y="13901"/>
                      <a:pt x="773" y="15308"/>
                    </a:cubicBezTo>
                    <a:lnTo>
                      <a:pt x="0" y="20857"/>
                    </a:lnTo>
                    <a:lnTo>
                      <a:pt x="818" y="20972"/>
                    </a:lnTo>
                    <a:lnTo>
                      <a:pt x="1590" y="15425"/>
                    </a:lnTo>
                    <a:cubicBezTo>
                      <a:pt x="1768" y="14155"/>
                      <a:pt x="2268" y="12948"/>
                      <a:pt x="3041" y="11926"/>
                    </a:cubicBezTo>
                    <a:lnTo>
                      <a:pt x="11722" y="498"/>
                    </a:lnTo>
                    <a:lnTo>
                      <a:pt x="110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7" name="Google Shape;358;p15"/>
              <p:cNvSpPr/>
              <p:nvPr/>
            </p:nvSpPr>
            <p:spPr>
              <a:xfrm>
                <a:off x="3791854" y="2301178"/>
                <a:ext cx="863421" cy="1789800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0547" extrusionOk="0">
                    <a:moveTo>
                      <a:pt x="759" y="1"/>
                    </a:moveTo>
                    <a:lnTo>
                      <a:pt x="1" y="320"/>
                    </a:lnTo>
                    <a:lnTo>
                      <a:pt x="4332" y="10546"/>
                    </a:lnTo>
                    <a:lnTo>
                      <a:pt x="5087" y="10227"/>
                    </a:lnTo>
                    <a:lnTo>
                      <a:pt x="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8" name="Google Shape;359;p15"/>
              <p:cNvSpPr/>
              <p:nvPr/>
            </p:nvSpPr>
            <p:spPr>
              <a:xfrm>
                <a:off x="2530323" y="2812646"/>
                <a:ext cx="2338771" cy="1141216"/>
              </a:xfrm>
              <a:custGeom>
                <a:avLst/>
                <a:gdLst/>
                <a:ahLst/>
                <a:cxnLst/>
                <a:rect l="l" t="t" r="r" b="b"/>
                <a:pathLst>
                  <a:path w="13782" h="6725" extrusionOk="0">
                    <a:moveTo>
                      <a:pt x="13453" y="0"/>
                    </a:moveTo>
                    <a:lnTo>
                      <a:pt x="843" y="5464"/>
                    </a:lnTo>
                    <a:lnTo>
                      <a:pt x="843" y="5464"/>
                    </a:lnTo>
                    <a:lnTo>
                      <a:pt x="884" y="2934"/>
                    </a:lnTo>
                    <a:lnTo>
                      <a:pt x="62" y="2921"/>
                    </a:lnTo>
                    <a:lnTo>
                      <a:pt x="1" y="6725"/>
                    </a:lnTo>
                    <a:lnTo>
                      <a:pt x="13781" y="755"/>
                    </a:lnTo>
                    <a:lnTo>
                      <a:pt x="134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69" name="Google Shape;360;p15"/>
              <p:cNvSpPr/>
              <p:nvPr/>
            </p:nvSpPr>
            <p:spPr>
              <a:xfrm>
                <a:off x="3334689" y="2420984"/>
                <a:ext cx="1367083" cy="711881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4195" extrusionOk="0">
                    <a:moveTo>
                      <a:pt x="7724" y="1"/>
                    </a:moveTo>
                    <a:lnTo>
                      <a:pt x="1" y="3445"/>
                    </a:lnTo>
                    <a:lnTo>
                      <a:pt x="333" y="4195"/>
                    </a:lnTo>
                    <a:lnTo>
                      <a:pt x="8056" y="755"/>
                    </a:lnTo>
                    <a:lnTo>
                      <a:pt x="77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0" name="Google Shape;361;p15"/>
              <p:cNvSpPr/>
              <p:nvPr/>
            </p:nvSpPr>
            <p:spPr>
              <a:xfrm>
                <a:off x="4761166" y="-316067"/>
                <a:ext cx="318183" cy="137777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8119" extrusionOk="0">
                    <a:moveTo>
                      <a:pt x="1057" y="1"/>
                    </a:moveTo>
                    <a:lnTo>
                      <a:pt x="0" y="8012"/>
                    </a:lnTo>
                    <a:lnTo>
                      <a:pt x="817" y="8118"/>
                    </a:lnTo>
                    <a:lnTo>
                      <a:pt x="1874" y="107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1" name="Google Shape;362;p15"/>
              <p:cNvSpPr/>
              <p:nvPr/>
            </p:nvSpPr>
            <p:spPr>
              <a:xfrm>
                <a:off x="5424683" y="-240721"/>
                <a:ext cx="254716" cy="1617217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9530" extrusionOk="0">
                    <a:moveTo>
                      <a:pt x="529" y="1"/>
                    </a:moveTo>
                    <a:lnTo>
                      <a:pt x="1" y="9476"/>
                    </a:lnTo>
                    <a:lnTo>
                      <a:pt x="973" y="9529"/>
                    </a:lnTo>
                    <a:lnTo>
                      <a:pt x="1501" y="54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2" name="Google Shape;363;p15"/>
              <p:cNvSpPr/>
              <p:nvPr/>
            </p:nvSpPr>
            <p:spPr>
              <a:xfrm>
                <a:off x="6396371" y="-1208675"/>
                <a:ext cx="576462" cy="2709390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15966" extrusionOk="0">
                    <a:moveTo>
                      <a:pt x="2432" y="1"/>
                    </a:moveTo>
                    <a:lnTo>
                      <a:pt x="0" y="15815"/>
                    </a:lnTo>
                    <a:lnTo>
                      <a:pt x="959" y="15966"/>
                    </a:lnTo>
                    <a:lnTo>
                      <a:pt x="3396" y="152"/>
                    </a:lnTo>
                    <a:lnTo>
                      <a:pt x="2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3" name="Google Shape;364;p15"/>
              <p:cNvSpPr/>
              <p:nvPr/>
            </p:nvSpPr>
            <p:spPr>
              <a:xfrm>
                <a:off x="7054628" y="-1006735"/>
                <a:ext cx="455977" cy="1628417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9596" extrusionOk="0">
                    <a:moveTo>
                      <a:pt x="1732" y="0"/>
                    </a:moveTo>
                    <a:lnTo>
                      <a:pt x="1" y="9419"/>
                    </a:lnTo>
                    <a:lnTo>
                      <a:pt x="955" y="9596"/>
                    </a:lnTo>
                    <a:lnTo>
                      <a:pt x="2686" y="178"/>
                    </a:lnTo>
                    <a:lnTo>
                      <a:pt x="17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4" name="Google Shape;365;p15"/>
              <p:cNvSpPr/>
              <p:nvPr/>
            </p:nvSpPr>
            <p:spPr>
              <a:xfrm>
                <a:off x="7682169" y="-1206979"/>
                <a:ext cx="350256" cy="1364877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8043" extrusionOk="0">
                    <a:moveTo>
                      <a:pt x="1105" y="0"/>
                    </a:moveTo>
                    <a:lnTo>
                      <a:pt x="0" y="7905"/>
                    </a:lnTo>
                    <a:lnTo>
                      <a:pt x="959" y="8042"/>
                    </a:lnTo>
                    <a:lnTo>
                      <a:pt x="2063" y="133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5" name="Google Shape;366;p15"/>
              <p:cNvSpPr/>
              <p:nvPr/>
            </p:nvSpPr>
            <p:spPr>
              <a:xfrm>
                <a:off x="7997467" y="-903559"/>
                <a:ext cx="1758066" cy="948439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5589" extrusionOk="0">
                    <a:moveTo>
                      <a:pt x="9948" y="1"/>
                    </a:moveTo>
                    <a:lnTo>
                      <a:pt x="1" y="4710"/>
                    </a:lnTo>
                    <a:lnTo>
                      <a:pt x="414" y="5589"/>
                    </a:lnTo>
                    <a:lnTo>
                      <a:pt x="10360" y="879"/>
                    </a:lnTo>
                    <a:lnTo>
                      <a:pt x="99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6" name="Google Shape;367;p15"/>
              <p:cNvSpPr/>
              <p:nvPr/>
            </p:nvSpPr>
            <p:spPr>
              <a:xfrm>
                <a:off x="8453953" y="-301812"/>
                <a:ext cx="833215" cy="1392029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203" extrusionOk="0">
                    <a:moveTo>
                      <a:pt x="862" y="1"/>
                    </a:moveTo>
                    <a:lnTo>
                      <a:pt x="0" y="449"/>
                    </a:lnTo>
                    <a:lnTo>
                      <a:pt x="4048" y="8203"/>
                    </a:lnTo>
                    <a:lnTo>
                      <a:pt x="4910" y="7754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7" name="Google Shape;368;p15"/>
              <p:cNvSpPr/>
              <p:nvPr/>
            </p:nvSpPr>
            <p:spPr>
              <a:xfrm>
                <a:off x="8907555" y="18407"/>
                <a:ext cx="971688" cy="590717"/>
              </a:xfrm>
              <a:custGeom>
                <a:avLst/>
                <a:gdLst/>
                <a:ahLst/>
                <a:cxnLst/>
                <a:rect l="l" t="t" r="r" b="b"/>
                <a:pathLst>
                  <a:path w="5726" h="3481" extrusionOk="0">
                    <a:moveTo>
                      <a:pt x="5299" y="0"/>
                    </a:moveTo>
                    <a:lnTo>
                      <a:pt x="0" y="2606"/>
                    </a:lnTo>
                    <a:lnTo>
                      <a:pt x="430" y="3480"/>
                    </a:lnTo>
                    <a:lnTo>
                      <a:pt x="5726" y="875"/>
                    </a:lnTo>
                    <a:lnTo>
                      <a:pt x="5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8" name="Google Shape;369;p15"/>
              <p:cNvSpPr/>
              <p:nvPr/>
            </p:nvSpPr>
            <p:spPr>
              <a:xfrm>
                <a:off x="8626536" y="531233"/>
                <a:ext cx="1169046" cy="647905"/>
              </a:xfrm>
              <a:custGeom>
                <a:avLst/>
                <a:gdLst/>
                <a:ahLst/>
                <a:cxnLst/>
                <a:rect l="l" t="t" r="r" b="b"/>
                <a:pathLst>
                  <a:path w="6889" h="3818" extrusionOk="0">
                    <a:moveTo>
                      <a:pt x="6489" y="0"/>
                    </a:moveTo>
                    <a:lnTo>
                      <a:pt x="1" y="2929"/>
                    </a:lnTo>
                    <a:lnTo>
                      <a:pt x="400" y="3818"/>
                    </a:lnTo>
                    <a:lnTo>
                      <a:pt x="6888" y="889"/>
                    </a:ln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79" name="Google Shape;370;p15"/>
              <p:cNvSpPr/>
              <p:nvPr/>
            </p:nvSpPr>
            <p:spPr>
              <a:xfrm>
                <a:off x="8757542" y="730967"/>
                <a:ext cx="1191616" cy="647057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3813" extrusionOk="0">
                    <a:moveTo>
                      <a:pt x="6632" y="0"/>
                    </a:moveTo>
                    <a:lnTo>
                      <a:pt x="1" y="2924"/>
                    </a:lnTo>
                    <a:lnTo>
                      <a:pt x="391" y="3813"/>
                    </a:lnTo>
                    <a:lnTo>
                      <a:pt x="7022" y="888"/>
                    </a:lnTo>
                    <a:lnTo>
                      <a:pt x="66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0" name="Google Shape;371;p15"/>
              <p:cNvSpPr/>
              <p:nvPr/>
            </p:nvSpPr>
            <p:spPr>
              <a:xfrm>
                <a:off x="4210498" y="195402"/>
                <a:ext cx="727833" cy="638063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3760" extrusionOk="0">
                    <a:moveTo>
                      <a:pt x="2696" y="0"/>
                    </a:moveTo>
                    <a:lnTo>
                      <a:pt x="1" y="3440"/>
                    </a:lnTo>
                    <a:lnTo>
                      <a:pt x="414" y="3759"/>
                    </a:lnTo>
                    <a:lnTo>
                      <a:pt x="2948" y="524"/>
                    </a:lnTo>
                    <a:lnTo>
                      <a:pt x="4288" y="524"/>
                    </a:lnTo>
                    <a:lnTo>
                      <a:pt x="42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1" name="Google Shape;372;p15"/>
              <p:cNvSpPr/>
              <p:nvPr/>
            </p:nvSpPr>
            <p:spPr>
              <a:xfrm>
                <a:off x="3932024" y="19086"/>
                <a:ext cx="627541" cy="495008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2917" extrusionOk="0">
                    <a:moveTo>
                      <a:pt x="470" y="0"/>
                    </a:moveTo>
                    <a:lnTo>
                      <a:pt x="0" y="675"/>
                    </a:lnTo>
                    <a:lnTo>
                      <a:pt x="3227" y="2917"/>
                    </a:lnTo>
                    <a:lnTo>
                      <a:pt x="3698" y="224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2" name="Google Shape;373;p15"/>
              <p:cNvSpPr/>
              <p:nvPr/>
            </p:nvSpPr>
            <p:spPr>
              <a:xfrm>
                <a:off x="3699199" y="-507316"/>
                <a:ext cx="711881" cy="890403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5247" extrusionOk="0">
                    <a:moveTo>
                      <a:pt x="3534" y="1"/>
                    </a:moveTo>
                    <a:lnTo>
                      <a:pt x="0" y="4758"/>
                    </a:lnTo>
                    <a:lnTo>
                      <a:pt x="662" y="5247"/>
                    </a:lnTo>
                    <a:lnTo>
                      <a:pt x="4195" y="488"/>
                    </a:lnTo>
                    <a:lnTo>
                      <a:pt x="35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3" name="Google Shape;374;p15"/>
              <p:cNvSpPr/>
              <p:nvPr/>
            </p:nvSpPr>
            <p:spPr>
              <a:xfrm>
                <a:off x="6242625" y="2612233"/>
                <a:ext cx="3378338" cy="2325195"/>
              </a:xfrm>
              <a:custGeom>
                <a:avLst/>
                <a:gdLst/>
                <a:ahLst/>
                <a:cxnLst/>
                <a:rect l="l" t="t" r="r" b="b"/>
                <a:pathLst>
                  <a:path w="19908" h="13702" extrusionOk="0">
                    <a:moveTo>
                      <a:pt x="458" y="1"/>
                    </a:moveTo>
                    <a:lnTo>
                      <a:pt x="1" y="685"/>
                    </a:lnTo>
                    <a:lnTo>
                      <a:pt x="19449" y="13702"/>
                    </a:lnTo>
                    <a:lnTo>
                      <a:pt x="19907" y="13019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4" name="Google Shape;375;p15"/>
              <p:cNvSpPr/>
              <p:nvPr/>
            </p:nvSpPr>
            <p:spPr>
              <a:xfrm>
                <a:off x="6630554" y="2612233"/>
                <a:ext cx="1032779" cy="1480102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8722" extrusionOk="0">
                    <a:moveTo>
                      <a:pt x="2805" y="1"/>
                    </a:moveTo>
                    <a:lnTo>
                      <a:pt x="2353" y="685"/>
                    </a:lnTo>
                    <a:lnTo>
                      <a:pt x="4865" y="2349"/>
                    </a:lnTo>
                    <a:lnTo>
                      <a:pt x="1" y="8195"/>
                    </a:lnTo>
                    <a:lnTo>
                      <a:pt x="636" y="8722"/>
                    </a:lnTo>
                    <a:lnTo>
                      <a:pt x="6085" y="2171"/>
                    </a:lnTo>
                    <a:lnTo>
                      <a:pt x="2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5" name="Google Shape;376;p15"/>
              <p:cNvSpPr/>
              <p:nvPr/>
            </p:nvSpPr>
            <p:spPr>
              <a:xfrm>
                <a:off x="4970573" y="121583"/>
                <a:ext cx="3400059" cy="2920155"/>
              </a:xfrm>
              <a:custGeom>
                <a:avLst/>
                <a:gdLst/>
                <a:ahLst/>
                <a:cxnLst/>
                <a:rect l="l" t="t" r="r" b="b"/>
                <a:pathLst>
                  <a:path w="20036" h="17208" extrusionOk="0">
                    <a:moveTo>
                      <a:pt x="107" y="0"/>
                    </a:moveTo>
                    <a:lnTo>
                      <a:pt x="1" y="816"/>
                    </a:lnTo>
                    <a:lnTo>
                      <a:pt x="3511" y="1265"/>
                    </a:lnTo>
                    <a:lnTo>
                      <a:pt x="6307" y="1109"/>
                    </a:lnTo>
                    <a:lnTo>
                      <a:pt x="7777" y="1256"/>
                    </a:lnTo>
                    <a:lnTo>
                      <a:pt x="9672" y="2366"/>
                    </a:lnTo>
                    <a:lnTo>
                      <a:pt x="13515" y="3094"/>
                    </a:lnTo>
                    <a:cubicBezTo>
                      <a:pt x="13946" y="3174"/>
                      <a:pt x="14310" y="3458"/>
                      <a:pt x="14488" y="3858"/>
                    </a:cubicBezTo>
                    <a:lnTo>
                      <a:pt x="18935" y="13764"/>
                    </a:lnTo>
                    <a:lnTo>
                      <a:pt x="16693" y="14674"/>
                    </a:lnTo>
                    <a:lnTo>
                      <a:pt x="14949" y="16667"/>
                    </a:lnTo>
                    <a:lnTo>
                      <a:pt x="15566" y="17208"/>
                    </a:lnTo>
                    <a:lnTo>
                      <a:pt x="17186" y="15366"/>
                    </a:lnTo>
                    <a:lnTo>
                      <a:pt x="20035" y="14203"/>
                    </a:lnTo>
                    <a:lnTo>
                      <a:pt x="15238" y="3520"/>
                    </a:lnTo>
                    <a:cubicBezTo>
                      <a:pt x="14949" y="2876"/>
                      <a:pt x="14363" y="2414"/>
                      <a:pt x="13666" y="2286"/>
                    </a:cubicBezTo>
                    <a:lnTo>
                      <a:pt x="9965" y="1584"/>
                    </a:lnTo>
                    <a:lnTo>
                      <a:pt x="8034" y="453"/>
                    </a:lnTo>
                    <a:lnTo>
                      <a:pt x="6325" y="284"/>
                    </a:lnTo>
                    <a:lnTo>
                      <a:pt x="3543" y="444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6" name="Google Shape;377;p15"/>
              <p:cNvSpPr/>
              <p:nvPr/>
            </p:nvSpPr>
            <p:spPr>
              <a:xfrm>
                <a:off x="4868075" y="610312"/>
                <a:ext cx="1097603" cy="313431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1847" extrusionOk="0">
                    <a:moveTo>
                      <a:pt x="134" y="1"/>
                    </a:moveTo>
                    <a:lnTo>
                      <a:pt x="1" y="812"/>
                    </a:lnTo>
                    <a:lnTo>
                      <a:pt x="6339" y="1847"/>
                    </a:lnTo>
                    <a:lnTo>
                      <a:pt x="6468" y="1039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7" name="Google Shape;378;p15"/>
              <p:cNvSpPr/>
              <p:nvPr/>
            </p:nvSpPr>
            <p:spPr>
              <a:xfrm>
                <a:off x="6244152" y="791040"/>
                <a:ext cx="326328" cy="194643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147" extrusionOk="0">
                    <a:moveTo>
                      <a:pt x="0" y="1"/>
                    </a:moveTo>
                    <a:lnTo>
                      <a:pt x="0" y="831"/>
                    </a:lnTo>
                    <a:lnTo>
                      <a:pt x="1923" y="1146"/>
                    </a:lnTo>
                    <a:lnTo>
                      <a:pt x="1923" y="3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8" name="Google Shape;379;p15"/>
              <p:cNvSpPr/>
              <p:nvPr/>
            </p:nvSpPr>
            <p:spPr>
              <a:xfrm>
                <a:off x="6802966" y="1761200"/>
                <a:ext cx="460389" cy="314959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856" extrusionOk="0">
                    <a:moveTo>
                      <a:pt x="2362" y="1"/>
                    </a:moveTo>
                    <a:lnTo>
                      <a:pt x="1" y="1114"/>
                    </a:lnTo>
                    <a:lnTo>
                      <a:pt x="347" y="1855"/>
                    </a:lnTo>
                    <a:lnTo>
                      <a:pt x="2713" y="747"/>
                    </a:lnTo>
                    <a:lnTo>
                      <a:pt x="23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89" name="Google Shape;380;p15"/>
              <p:cNvSpPr/>
              <p:nvPr/>
            </p:nvSpPr>
            <p:spPr>
              <a:xfrm>
                <a:off x="7004906" y="1684497"/>
                <a:ext cx="1740757" cy="860875"/>
              </a:xfrm>
              <a:custGeom>
                <a:avLst/>
                <a:gdLst/>
                <a:ahLst/>
                <a:cxnLst/>
                <a:rect l="l" t="t" r="r" b="b"/>
                <a:pathLst>
                  <a:path w="10258" h="5073" extrusionOk="0">
                    <a:moveTo>
                      <a:pt x="9930" y="0"/>
                    </a:moveTo>
                    <a:lnTo>
                      <a:pt x="1" y="4319"/>
                    </a:lnTo>
                    <a:lnTo>
                      <a:pt x="329" y="5073"/>
                    </a:lnTo>
                    <a:lnTo>
                      <a:pt x="10258" y="750"/>
                    </a:lnTo>
                    <a:lnTo>
                      <a:pt x="99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0" name="Google Shape;381;p15"/>
              <p:cNvSpPr/>
              <p:nvPr/>
            </p:nvSpPr>
            <p:spPr>
              <a:xfrm>
                <a:off x="7624133" y="791040"/>
                <a:ext cx="616172" cy="376728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2220" extrusionOk="0">
                    <a:moveTo>
                      <a:pt x="3298" y="1"/>
                    </a:moveTo>
                    <a:lnTo>
                      <a:pt x="0" y="1470"/>
                    </a:lnTo>
                    <a:lnTo>
                      <a:pt x="332" y="2220"/>
                    </a:lnTo>
                    <a:lnTo>
                      <a:pt x="3630" y="755"/>
                    </a:lnTo>
                    <a:lnTo>
                      <a:pt x="32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1" name="Google Shape;382;p15"/>
              <p:cNvSpPr/>
              <p:nvPr/>
            </p:nvSpPr>
            <p:spPr>
              <a:xfrm>
                <a:off x="7431186" y="356614"/>
                <a:ext cx="595299" cy="385722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2273" extrusionOk="0">
                    <a:moveTo>
                      <a:pt x="3147" y="0"/>
                    </a:moveTo>
                    <a:lnTo>
                      <a:pt x="0" y="1531"/>
                    </a:lnTo>
                    <a:lnTo>
                      <a:pt x="361" y="2272"/>
                    </a:lnTo>
                    <a:lnTo>
                      <a:pt x="3507" y="736"/>
                    </a:lnTo>
                    <a:lnTo>
                      <a:pt x="31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2" name="Google Shape;383;p15"/>
              <p:cNvSpPr/>
              <p:nvPr/>
            </p:nvSpPr>
            <p:spPr>
              <a:xfrm>
                <a:off x="3611126" y="-920869"/>
                <a:ext cx="5804842" cy="4021322"/>
              </a:xfrm>
              <a:custGeom>
                <a:avLst/>
                <a:gdLst/>
                <a:ahLst/>
                <a:cxnLst/>
                <a:rect l="l" t="t" r="r" b="b"/>
                <a:pathLst>
                  <a:path w="34207" h="23697" extrusionOk="0">
                    <a:moveTo>
                      <a:pt x="422" y="0"/>
                    </a:moveTo>
                    <a:lnTo>
                      <a:pt x="0" y="701"/>
                    </a:lnTo>
                    <a:lnTo>
                      <a:pt x="2752" y="2358"/>
                    </a:lnTo>
                    <a:cubicBezTo>
                      <a:pt x="3995" y="3108"/>
                      <a:pt x="5353" y="3591"/>
                      <a:pt x="6791" y="3796"/>
                    </a:cubicBezTo>
                    <a:lnTo>
                      <a:pt x="14607" y="4918"/>
                    </a:lnTo>
                    <a:lnTo>
                      <a:pt x="22552" y="6027"/>
                    </a:lnTo>
                    <a:cubicBezTo>
                      <a:pt x="23994" y="6232"/>
                      <a:pt x="25246" y="7129"/>
                      <a:pt x="25894" y="8438"/>
                    </a:cubicBezTo>
                    <a:lnTo>
                      <a:pt x="33470" y="23697"/>
                    </a:lnTo>
                    <a:lnTo>
                      <a:pt x="34206" y="23328"/>
                    </a:lnTo>
                    <a:lnTo>
                      <a:pt x="26631" y="8069"/>
                    </a:lnTo>
                    <a:cubicBezTo>
                      <a:pt x="25858" y="6520"/>
                      <a:pt x="24376" y="5455"/>
                      <a:pt x="22663" y="5216"/>
                    </a:cubicBezTo>
                    <a:lnTo>
                      <a:pt x="14723" y="4101"/>
                    </a:lnTo>
                    <a:lnTo>
                      <a:pt x="6906" y="2983"/>
                    </a:lnTo>
                    <a:cubicBezTo>
                      <a:pt x="5579" y="2792"/>
                      <a:pt x="4327" y="2344"/>
                      <a:pt x="3178" y="1656"/>
                    </a:cubicBezTo>
                    <a:lnTo>
                      <a:pt x="4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3" name="Google Shape;384;p15"/>
              <p:cNvSpPr/>
              <p:nvPr/>
            </p:nvSpPr>
            <p:spPr>
              <a:xfrm>
                <a:off x="3794739" y="-1130954"/>
                <a:ext cx="5805691" cy="4021322"/>
              </a:xfrm>
              <a:custGeom>
                <a:avLst/>
                <a:gdLst/>
                <a:ahLst/>
                <a:cxnLst/>
                <a:rect l="l" t="t" r="r" b="b"/>
                <a:pathLst>
                  <a:path w="34212" h="23697" extrusionOk="0">
                    <a:moveTo>
                      <a:pt x="427" y="1"/>
                    </a:moveTo>
                    <a:lnTo>
                      <a:pt x="1" y="706"/>
                    </a:lnTo>
                    <a:lnTo>
                      <a:pt x="2757" y="2361"/>
                    </a:lnTo>
                    <a:cubicBezTo>
                      <a:pt x="4001" y="3107"/>
                      <a:pt x="5359" y="3590"/>
                      <a:pt x="6797" y="3795"/>
                    </a:cubicBezTo>
                    <a:lnTo>
                      <a:pt x="14608" y="4918"/>
                    </a:lnTo>
                    <a:lnTo>
                      <a:pt x="22552" y="6028"/>
                    </a:lnTo>
                    <a:cubicBezTo>
                      <a:pt x="24000" y="6232"/>
                      <a:pt x="25246" y="7132"/>
                      <a:pt x="25895" y="8437"/>
                    </a:cubicBezTo>
                    <a:lnTo>
                      <a:pt x="33475" y="23696"/>
                    </a:lnTo>
                    <a:lnTo>
                      <a:pt x="34212" y="23329"/>
                    </a:lnTo>
                    <a:lnTo>
                      <a:pt x="26631" y="8070"/>
                    </a:lnTo>
                    <a:cubicBezTo>
                      <a:pt x="25864" y="6520"/>
                      <a:pt x="24381" y="5454"/>
                      <a:pt x="22668" y="5215"/>
                    </a:cubicBezTo>
                    <a:lnTo>
                      <a:pt x="14723" y="4106"/>
                    </a:lnTo>
                    <a:lnTo>
                      <a:pt x="6912" y="2983"/>
                    </a:lnTo>
                    <a:cubicBezTo>
                      <a:pt x="5585" y="2791"/>
                      <a:pt x="4329" y="2344"/>
                      <a:pt x="3179" y="1656"/>
                    </a:cubicBezTo>
                    <a:lnTo>
                      <a:pt x="4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4" name="Google Shape;385;p15"/>
              <p:cNvSpPr/>
              <p:nvPr/>
            </p:nvSpPr>
            <p:spPr>
              <a:xfrm>
                <a:off x="8068401" y="2854052"/>
                <a:ext cx="1255083" cy="1497580"/>
              </a:xfrm>
              <a:custGeom>
                <a:avLst/>
                <a:gdLst/>
                <a:ahLst/>
                <a:cxnLst/>
                <a:rect l="l" t="t" r="r" b="b"/>
                <a:pathLst>
                  <a:path w="7396" h="8825" extrusionOk="0">
                    <a:moveTo>
                      <a:pt x="6752" y="0"/>
                    </a:moveTo>
                    <a:lnTo>
                      <a:pt x="1279" y="6770"/>
                    </a:lnTo>
                    <a:lnTo>
                      <a:pt x="0" y="8296"/>
                    </a:lnTo>
                    <a:lnTo>
                      <a:pt x="631" y="8824"/>
                    </a:lnTo>
                    <a:lnTo>
                      <a:pt x="1913" y="7293"/>
                    </a:lnTo>
                    <a:lnTo>
                      <a:pt x="7395" y="520"/>
                    </a:lnTo>
                    <a:lnTo>
                      <a:pt x="67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5" name="Google Shape;386;p15"/>
              <p:cNvSpPr/>
              <p:nvPr/>
            </p:nvSpPr>
            <p:spPr>
              <a:xfrm>
                <a:off x="2386419" y="-820747"/>
                <a:ext cx="457335" cy="130327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7680" extrusionOk="0">
                    <a:moveTo>
                      <a:pt x="2490" y="0"/>
                    </a:moveTo>
                    <a:lnTo>
                      <a:pt x="1971" y="37"/>
                    </a:lnTo>
                    <a:lnTo>
                      <a:pt x="2158" y="2766"/>
                    </a:lnTo>
                    <a:lnTo>
                      <a:pt x="1" y="6046"/>
                    </a:lnTo>
                    <a:lnTo>
                      <a:pt x="1500" y="6929"/>
                    </a:lnTo>
                    <a:lnTo>
                      <a:pt x="1185" y="7377"/>
                    </a:lnTo>
                    <a:lnTo>
                      <a:pt x="1611" y="7680"/>
                    </a:lnTo>
                    <a:lnTo>
                      <a:pt x="2255" y="6769"/>
                    </a:lnTo>
                    <a:lnTo>
                      <a:pt x="742" y="5873"/>
                    </a:lnTo>
                    <a:lnTo>
                      <a:pt x="2695" y="290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6" name="Google Shape;387;p15"/>
              <p:cNvSpPr/>
              <p:nvPr/>
            </p:nvSpPr>
            <p:spPr>
              <a:xfrm>
                <a:off x="392813" y="-991802"/>
                <a:ext cx="2078116" cy="231637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3650" extrusionOk="0">
                    <a:moveTo>
                      <a:pt x="6338" y="1"/>
                    </a:moveTo>
                    <a:lnTo>
                      <a:pt x="1238" y="6539"/>
                    </a:lnTo>
                    <a:cubicBezTo>
                      <a:pt x="288" y="7756"/>
                      <a:pt x="1" y="9362"/>
                      <a:pt x="475" y="10831"/>
                    </a:cubicBezTo>
                    <a:lnTo>
                      <a:pt x="839" y="11958"/>
                    </a:lnTo>
                    <a:cubicBezTo>
                      <a:pt x="1052" y="12619"/>
                      <a:pt x="1669" y="13068"/>
                      <a:pt x="2365" y="13068"/>
                    </a:cubicBezTo>
                    <a:lnTo>
                      <a:pt x="4070" y="13068"/>
                    </a:lnTo>
                    <a:cubicBezTo>
                      <a:pt x="4514" y="13068"/>
                      <a:pt x="4954" y="13139"/>
                      <a:pt x="5374" y="13285"/>
                    </a:cubicBezTo>
                    <a:lnTo>
                      <a:pt x="6200" y="13569"/>
                    </a:lnTo>
                    <a:cubicBezTo>
                      <a:pt x="6360" y="13623"/>
                      <a:pt x="6525" y="13649"/>
                      <a:pt x="6689" y="13649"/>
                    </a:cubicBezTo>
                    <a:cubicBezTo>
                      <a:pt x="6946" y="13649"/>
                      <a:pt x="7199" y="13588"/>
                      <a:pt x="7425" y="13459"/>
                    </a:cubicBezTo>
                    <a:cubicBezTo>
                      <a:pt x="7798" y="13250"/>
                      <a:pt x="8069" y="12890"/>
                      <a:pt x="8158" y="12473"/>
                    </a:cubicBezTo>
                    <a:lnTo>
                      <a:pt x="8233" y="12149"/>
                    </a:lnTo>
                    <a:cubicBezTo>
                      <a:pt x="8437" y="11212"/>
                      <a:pt x="8877" y="10325"/>
                      <a:pt x="9494" y="9593"/>
                    </a:cubicBezTo>
                    <a:lnTo>
                      <a:pt x="10909" y="7910"/>
                    </a:lnTo>
                    <a:lnTo>
                      <a:pt x="10776" y="7542"/>
                    </a:lnTo>
                    <a:cubicBezTo>
                      <a:pt x="10688" y="7293"/>
                      <a:pt x="10803" y="7018"/>
                      <a:pt x="11042" y="6908"/>
                    </a:cubicBezTo>
                    <a:cubicBezTo>
                      <a:pt x="11110" y="6875"/>
                      <a:pt x="11182" y="6859"/>
                      <a:pt x="11255" y="6859"/>
                    </a:cubicBezTo>
                    <a:cubicBezTo>
                      <a:pt x="11341" y="6859"/>
                      <a:pt x="11427" y="6881"/>
                      <a:pt x="11505" y="6925"/>
                    </a:cubicBezTo>
                    <a:lnTo>
                      <a:pt x="11993" y="7196"/>
                    </a:lnTo>
                    <a:lnTo>
                      <a:pt x="12245" y="6738"/>
                    </a:lnTo>
                    <a:lnTo>
                      <a:pt x="11757" y="6468"/>
                    </a:lnTo>
                    <a:cubicBezTo>
                      <a:pt x="11602" y="6380"/>
                      <a:pt x="11430" y="6336"/>
                      <a:pt x="11257" y="6336"/>
                    </a:cubicBezTo>
                    <a:cubicBezTo>
                      <a:pt x="11108" y="6336"/>
                      <a:pt x="10959" y="6369"/>
                      <a:pt x="10821" y="6433"/>
                    </a:cubicBezTo>
                    <a:cubicBezTo>
                      <a:pt x="10333" y="6658"/>
                      <a:pt x="10102" y="7213"/>
                      <a:pt x="10284" y="7719"/>
                    </a:cubicBezTo>
                    <a:lnTo>
                      <a:pt x="10315" y="7803"/>
                    </a:lnTo>
                    <a:lnTo>
                      <a:pt x="9094" y="9255"/>
                    </a:lnTo>
                    <a:cubicBezTo>
                      <a:pt x="8420" y="10054"/>
                      <a:pt x="7945" y="11017"/>
                      <a:pt x="7718" y="12033"/>
                    </a:cubicBezTo>
                    <a:lnTo>
                      <a:pt x="7648" y="12357"/>
                    </a:lnTo>
                    <a:cubicBezTo>
                      <a:pt x="7590" y="12633"/>
                      <a:pt x="7412" y="12869"/>
                      <a:pt x="7168" y="13002"/>
                    </a:cubicBezTo>
                    <a:cubicBezTo>
                      <a:pt x="7019" y="13086"/>
                      <a:pt x="6853" y="13128"/>
                      <a:pt x="6686" y="13128"/>
                    </a:cubicBezTo>
                    <a:cubicBezTo>
                      <a:pt x="6580" y="13128"/>
                      <a:pt x="6473" y="13111"/>
                      <a:pt x="6369" y="13076"/>
                    </a:cubicBezTo>
                    <a:lnTo>
                      <a:pt x="5544" y="12793"/>
                    </a:lnTo>
                    <a:cubicBezTo>
                      <a:pt x="5069" y="12629"/>
                      <a:pt x="4571" y="12544"/>
                      <a:pt x="4070" y="12544"/>
                    </a:cubicBezTo>
                    <a:lnTo>
                      <a:pt x="2365" y="12544"/>
                    </a:lnTo>
                    <a:cubicBezTo>
                      <a:pt x="1896" y="12544"/>
                      <a:pt x="1482" y="12242"/>
                      <a:pt x="1336" y="11794"/>
                    </a:cubicBezTo>
                    <a:lnTo>
                      <a:pt x="976" y="10671"/>
                    </a:lnTo>
                    <a:cubicBezTo>
                      <a:pt x="554" y="9366"/>
                      <a:pt x="808" y="7942"/>
                      <a:pt x="1652" y="6863"/>
                    </a:cubicBezTo>
                    <a:lnTo>
                      <a:pt x="6751" y="320"/>
                    </a:lnTo>
                    <a:lnTo>
                      <a:pt x="63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7" name="Google Shape;388;p15"/>
              <p:cNvSpPr/>
              <p:nvPr/>
            </p:nvSpPr>
            <p:spPr>
              <a:xfrm>
                <a:off x="476983" y="-221206"/>
                <a:ext cx="1200101" cy="970330"/>
              </a:xfrm>
              <a:custGeom>
                <a:avLst/>
                <a:gdLst/>
                <a:ahLst/>
                <a:cxnLst/>
                <a:rect l="l" t="t" r="r" b="b"/>
                <a:pathLst>
                  <a:path w="7072" h="5718" extrusionOk="0">
                    <a:moveTo>
                      <a:pt x="4857" y="1"/>
                    </a:moveTo>
                    <a:lnTo>
                      <a:pt x="2096" y="3715"/>
                    </a:lnTo>
                    <a:cubicBezTo>
                      <a:pt x="1599" y="4390"/>
                      <a:pt x="836" y="4821"/>
                      <a:pt x="1" y="4896"/>
                    </a:cubicBezTo>
                    <a:lnTo>
                      <a:pt x="77" y="5718"/>
                    </a:lnTo>
                    <a:cubicBezTo>
                      <a:pt x="1142" y="5615"/>
                      <a:pt x="2119" y="5065"/>
                      <a:pt x="2758" y="4208"/>
                    </a:cubicBezTo>
                    <a:lnTo>
                      <a:pt x="5061" y="1105"/>
                    </a:lnTo>
                    <a:lnTo>
                      <a:pt x="6632" y="2100"/>
                    </a:lnTo>
                    <a:lnTo>
                      <a:pt x="7072" y="1408"/>
                    </a:lnTo>
                    <a:lnTo>
                      <a:pt x="48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8" name="Google Shape;389;p15"/>
              <p:cNvSpPr/>
              <p:nvPr/>
            </p:nvSpPr>
            <p:spPr>
              <a:xfrm>
                <a:off x="-648960" y="-862153"/>
                <a:ext cx="1255083" cy="1486211"/>
              </a:xfrm>
              <a:custGeom>
                <a:avLst/>
                <a:gdLst/>
                <a:ahLst/>
                <a:cxnLst/>
                <a:rect l="l" t="t" r="r" b="b"/>
                <a:pathLst>
                  <a:path w="7396" h="8758" extrusionOk="0">
                    <a:moveTo>
                      <a:pt x="6761" y="1"/>
                    </a:moveTo>
                    <a:lnTo>
                      <a:pt x="1" y="8234"/>
                    </a:lnTo>
                    <a:lnTo>
                      <a:pt x="636" y="8758"/>
                    </a:lnTo>
                    <a:lnTo>
                      <a:pt x="7395" y="525"/>
                    </a:lnTo>
                    <a:lnTo>
                      <a:pt x="6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99" name="Google Shape;390;p15"/>
              <p:cNvSpPr/>
              <p:nvPr/>
            </p:nvSpPr>
            <p:spPr>
              <a:xfrm>
                <a:off x="-483166" y="335402"/>
                <a:ext cx="1011736" cy="578668"/>
              </a:xfrm>
              <a:custGeom>
                <a:avLst/>
                <a:gdLst/>
                <a:ahLst/>
                <a:cxnLst/>
                <a:rect l="l" t="t" r="r" b="b"/>
                <a:pathLst>
                  <a:path w="5962" h="3410" extrusionOk="0">
                    <a:moveTo>
                      <a:pt x="515" y="1"/>
                    </a:moveTo>
                    <a:lnTo>
                      <a:pt x="1" y="644"/>
                    </a:lnTo>
                    <a:lnTo>
                      <a:pt x="2166" y="2375"/>
                    </a:lnTo>
                    <a:cubicBezTo>
                      <a:pt x="3010" y="3050"/>
                      <a:pt x="4057" y="3409"/>
                      <a:pt x="5122" y="3409"/>
                    </a:cubicBezTo>
                    <a:cubicBezTo>
                      <a:pt x="5402" y="3409"/>
                      <a:pt x="5681" y="3387"/>
                      <a:pt x="5961" y="3334"/>
                    </a:cubicBezTo>
                    <a:lnTo>
                      <a:pt x="5814" y="2526"/>
                    </a:lnTo>
                    <a:cubicBezTo>
                      <a:pt x="5584" y="2568"/>
                      <a:pt x="5352" y="2588"/>
                      <a:pt x="5121" y="2588"/>
                    </a:cubicBezTo>
                    <a:cubicBezTo>
                      <a:pt x="4240" y="2588"/>
                      <a:pt x="3376" y="2291"/>
                      <a:pt x="2676" y="1732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0" name="Google Shape;391;p15"/>
              <p:cNvSpPr/>
              <p:nvPr/>
            </p:nvSpPr>
            <p:spPr>
              <a:xfrm>
                <a:off x="1629399" y="1168447"/>
                <a:ext cx="1897557" cy="2285316"/>
              </a:xfrm>
              <a:custGeom>
                <a:avLst/>
                <a:gdLst/>
                <a:ahLst/>
                <a:cxnLst/>
                <a:rect l="l" t="t" r="r" b="b"/>
                <a:pathLst>
                  <a:path w="11182" h="13467" extrusionOk="0">
                    <a:moveTo>
                      <a:pt x="463" y="0"/>
                    </a:moveTo>
                    <a:lnTo>
                      <a:pt x="1" y="684"/>
                    </a:lnTo>
                    <a:lnTo>
                      <a:pt x="3334" y="2921"/>
                    </a:lnTo>
                    <a:lnTo>
                      <a:pt x="3534" y="7861"/>
                    </a:lnTo>
                    <a:lnTo>
                      <a:pt x="2131" y="9525"/>
                    </a:lnTo>
                    <a:lnTo>
                      <a:pt x="1940" y="10418"/>
                    </a:lnTo>
                    <a:lnTo>
                      <a:pt x="5394" y="12854"/>
                    </a:lnTo>
                    <a:cubicBezTo>
                      <a:pt x="5984" y="13271"/>
                      <a:pt x="6662" y="13466"/>
                      <a:pt x="7342" y="13466"/>
                    </a:cubicBezTo>
                    <a:cubicBezTo>
                      <a:pt x="8393" y="13466"/>
                      <a:pt x="9432" y="12983"/>
                      <a:pt x="10093" y="12073"/>
                    </a:cubicBezTo>
                    <a:cubicBezTo>
                      <a:pt x="11181" y="10572"/>
                      <a:pt x="10880" y="8513"/>
                      <a:pt x="9411" y="7390"/>
                    </a:cubicBezTo>
                    <a:lnTo>
                      <a:pt x="8895" y="6995"/>
                    </a:lnTo>
                    <a:lnTo>
                      <a:pt x="8393" y="7648"/>
                    </a:lnTo>
                    <a:lnTo>
                      <a:pt x="8909" y="8042"/>
                    </a:lnTo>
                    <a:cubicBezTo>
                      <a:pt x="10023" y="8895"/>
                      <a:pt x="10253" y="10453"/>
                      <a:pt x="9428" y="11590"/>
                    </a:cubicBezTo>
                    <a:cubicBezTo>
                      <a:pt x="8927" y="12280"/>
                      <a:pt x="8139" y="12648"/>
                      <a:pt x="7341" y="12648"/>
                    </a:cubicBezTo>
                    <a:cubicBezTo>
                      <a:pt x="6830" y="12648"/>
                      <a:pt x="6315" y="12497"/>
                      <a:pt x="5869" y="12184"/>
                    </a:cubicBezTo>
                    <a:lnTo>
                      <a:pt x="2854" y="10058"/>
                    </a:lnTo>
                    <a:lnTo>
                      <a:pt x="2890" y="9898"/>
                    </a:lnTo>
                    <a:lnTo>
                      <a:pt x="4368" y="8149"/>
                    </a:lnTo>
                    <a:lnTo>
                      <a:pt x="4138" y="2468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1" name="Google Shape;392;p15"/>
              <p:cNvSpPr/>
              <p:nvPr/>
            </p:nvSpPr>
            <p:spPr>
              <a:xfrm>
                <a:off x="143358" y="1682121"/>
                <a:ext cx="1892976" cy="1294113"/>
              </a:xfrm>
              <a:custGeom>
                <a:avLst/>
                <a:gdLst/>
                <a:ahLst/>
                <a:cxnLst/>
                <a:rect l="l" t="t" r="r" b="b"/>
                <a:pathLst>
                  <a:path w="11155" h="7626" extrusionOk="0">
                    <a:moveTo>
                      <a:pt x="383" y="0"/>
                    </a:moveTo>
                    <a:lnTo>
                      <a:pt x="1" y="728"/>
                    </a:lnTo>
                    <a:lnTo>
                      <a:pt x="1018" y="1266"/>
                    </a:lnTo>
                    <a:cubicBezTo>
                      <a:pt x="1661" y="1602"/>
                      <a:pt x="2061" y="2268"/>
                      <a:pt x="2061" y="2997"/>
                    </a:cubicBezTo>
                    <a:lnTo>
                      <a:pt x="2061" y="4954"/>
                    </a:lnTo>
                    <a:lnTo>
                      <a:pt x="3605" y="5269"/>
                    </a:lnTo>
                    <a:lnTo>
                      <a:pt x="7893" y="7625"/>
                    </a:lnTo>
                    <a:lnTo>
                      <a:pt x="11154" y="7625"/>
                    </a:lnTo>
                    <a:lnTo>
                      <a:pt x="11154" y="6800"/>
                    </a:lnTo>
                    <a:lnTo>
                      <a:pt x="8106" y="6800"/>
                    </a:lnTo>
                    <a:lnTo>
                      <a:pt x="3889" y="4492"/>
                    </a:lnTo>
                    <a:lnTo>
                      <a:pt x="2886" y="4284"/>
                    </a:lnTo>
                    <a:lnTo>
                      <a:pt x="2886" y="2997"/>
                    </a:lnTo>
                    <a:cubicBezTo>
                      <a:pt x="2886" y="1962"/>
                      <a:pt x="2317" y="1017"/>
                      <a:pt x="1399" y="537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2" name="Google Shape;393;p15"/>
              <p:cNvSpPr/>
              <p:nvPr/>
            </p:nvSpPr>
            <p:spPr>
              <a:xfrm>
                <a:off x="-487747" y="1088010"/>
                <a:ext cx="1194670" cy="1089119"/>
              </a:xfrm>
              <a:custGeom>
                <a:avLst/>
                <a:gdLst/>
                <a:ahLst/>
                <a:cxnLst/>
                <a:rect l="l" t="t" r="r" b="b"/>
                <a:pathLst>
                  <a:path w="7040" h="6418" extrusionOk="0">
                    <a:moveTo>
                      <a:pt x="6405" y="0"/>
                    </a:moveTo>
                    <a:cubicBezTo>
                      <a:pt x="6294" y="133"/>
                      <a:pt x="3760" y="3262"/>
                      <a:pt x="3147" y="4767"/>
                    </a:cubicBezTo>
                    <a:cubicBezTo>
                      <a:pt x="2905" y="5348"/>
                      <a:pt x="2304" y="5594"/>
                      <a:pt x="1760" y="5594"/>
                    </a:cubicBezTo>
                    <a:cubicBezTo>
                      <a:pt x="1705" y="5594"/>
                      <a:pt x="1652" y="5592"/>
                      <a:pt x="1599" y="5587"/>
                    </a:cubicBezTo>
                    <a:cubicBezTo>
                      <a:pt x="1181" y="5548"/>
                      <a:pt x="853" y="5361"/>
                      <a:pt x="804" y="5126"/>
                    </a:cubicBezTo>
                    <a:lnTo>
                      <a:pt x="1" y="5294"/>
                    </a:lnTo>
                    <a:cubicBezTo>
                      <a:pt x="124" y="5898"/>
                      <a:pt x="724" y="6333"/>
                      <a:pt x="1527" y="6404"/>
                    </a:cubicBezTo>
                    <a:cubicBezTo>
                      <a:pt x="1603" y="6413"/>
                      <a:pt x="1679" y="6418"/>
                      <a:pt x="1758" y="6418"/>
                    </a:cubicBezTo>
                    <a:cubicBezTo>
                      <a:pt x="2588" y="6418"/>
                      <a:pt x="3520" y="6018"/>
                      <a:pt x="3906" y="5077"/>
                    </a:cubicBezTo>
                    <a:cubicBezTo>
                      <a:pt x="4479" y="3688"/>
                      <a:pt x="7017" y="550"/>
                      <a:pt x="7040" y="519"/>
                    </a:cubicBezTo>
                    <a:lnTo>
                      <a:pt x="64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3" name="Google Shape;394;p15"/>
              <p:cNvSpPr/>
              <p:nvPr/>
            </p:nvSpPr>
            <p:spPr>
              <a:xfrm>
                <a:off x="600692" y="3407266"/>
                <a:ext cx="1593799" cy="932148"/>
              </a:xfrm>
              <a:custGeom>
                <a:avLst/>
                <a:gdLst/>
                <a:ahLst/>
                <a:cxnLst/>
                <a:rect l="l" t="t" r="r" b="b"/>
                <a:pathLst>
                  <a:path w="9392" h="5493" extrusionOk="0">
                    <a:moveTo>
                      <a:pt x="7974" y="0"/>
                    </a:moveTo>
                    <a:cubicBezTo>
                      <a:pt x="7563" y="0"/>
                      <a:pt x="7095" y="67"/>
                      <a:pt x="6613" y="269"/>
                    </a:cubicBezTo>
                    <a:cubicBezTo>
                      <a:pt x="6187" y="447"/>
                      <a:pt x="5446" y="486"/>
                      <a:pt x="4727" y="522"/>
                    </a:cubicBezTo>
                    <a:cubicBezTo>
                      <a:pt x="3351" y="597"/>
                      <a:pt x="1931" y="677"/>
                      <a:pt x="1390" y="1623"/>
                    </a:cubicBezTo>
                    <a:lnTo>
                      <a:pt x="1310" y="1769"/>
                    </a:lnTo>
                    <a:cubicBezTo>
                      <a:pt x="634" y="2945"/>
                      <a:pt x="0" y="4059"/>
                      <a:pt x="976" y="5493"/>
                    </a:cubicBezTo>
                    <a:lnTo>
                      <a:pt x="1656" y="5032"/>
                    </a:lnTo>
                    <a:cubicBezTo>
                      <a:pt x="999" y="4063"/>
                      <a:pt x="1314" y="3424"/>
                      <a:pt x="2024" y="2178"/>
                    </a:cubicBezTo>
                    <a:lnTo>
                      <a:pt x="2109" y="2031"/>
                    </a:lnTo>
                    <a:cubicBezTo>
                      <a:pt x="2424" y="1472"/>
                      <a:pt x="3670" y="1406"/>
                      <a:pt x="4772" y="1343"/>
                    </a:cubicBezTo>
                    <a:cubicBezTo>
                      <a:pt x="5597" y="1299"/>
                      <a:pt x="6374" y="1259"/>
                      <a:pt x="6929" y="1028"/>
                    </a:cubicBezTo>
                    <a:cubicBezTo>
                      <a:pt x="7293" y="874"/>
                      <a:pt x="7653" y="822"/>
                      <a:pt x="7969" y="822"/>
                    </a:cubicBezTo>
                    <a:cubicBezTo>
                      <a:pt x="8592" y="822"/>
                      <a:pt x="9048" y="1020"/>
                      <a:pt x="9055" y="1023"/>
                    </a:cubicBezTo>
                    <a:lnTo>
                      <a:pt x="9391" y="273"/>
                    </a:lnTo>
                    <a:cubicBezTo>
                      <a:pt x="9356" y="256"/>
                      <a:pt x="8775" y="0"/>
                      <a:pt x="79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4" name="Google Shape;395;p15"/>
              <p:cNvSpPr/>
              <p:nvPr/>
            </p:nvSpPr>
            <p:spPr>
              <a:xfrm>
                <a:off x="832669" y="3696091"/>
                <a:ext cx="462426" cy="556099"/>
              </a:xfrm>
              <a:custGeom>
                <a:avLst/>
                <a:gdLst/>
                <a:ahLst/>
                <a:cxnLst/>
                <a:rect l="l" t="t" r="r" b="b"/>
                <a:pathLst>
                  <a:path w="2725" h="3277" extrusionOk="0">
                    <a:moveTo>
                      <a:pt x="564" y="1"/>
                    </a:moveTo>
                    <a:lnTo>
                      <a:pt x="0" y="600"/>
                    </a:lnTo>
                    <a:lnTo>
                      <a:pt x="1150" y="1679"/>
                    </a:lnTo>
                    <a:cubicBezTo>
                      <a:pt x="1473" y="1984"/>
                      <a:pt x="1704" y="2375"/>
                      <a:pt x="1811" y="2810"/>
                    </a:cubicBezTo>
                    <a:lnTo>
                      <a:pt x="1930" y="3276"/>
                    </a:lnTo>
                    <a:lnTo>
                      <a:pt x="2725" y="3076"/>
                    </a:lnTo>
                    <a:lnTo>
                      <a:pt x="2610" y="2611"/>
                    </a:lnTo>
                    <a:cubicBezTo>
                      <a:pt x="2463" y="2021"/>
                      <a:pt x="2153" y="1492"/>
                      <a:pt x="1709" y="1079"/>
                    </a:cubicBez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5" name="Google Shape;396;p15"/>
              <p:cNvSpPr/>
              <p:nvPr/>
            </p:nvSpPr>
            <p:spPr>
              <a:xfrm>
                <a:off x="625468" y="2730513"/>
                <a:ext cx="692366" cy="986791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5815" extrusionOk="0">
                    <a:moveTo>
                      <a:pt x="3467" y="1"/>
                    </a:moveTo>
                    <a:lnTo>
                      <a:pt x="2268" y="1346"/>
                    </a:lnTo>
                    <a:lnTo>
                      <a:pt x="0" y="2828"/>
                    </a:lnTo>
                    <a:lnTo>
                      <a:pt x="1346" y="5814"/>
                    </a:lnTo>
                    <a:lnTo>
                      <a:pt x="2096" y="5478"/>
                    </a:lnTo>
                    <a:lnTo>
                      <a:pt x="1039" y="3134"/>
                    </a:lnTo>
                    <a:lnTo>
                      <a:pt x="2810" y="1971"/>
                    </a:lnTo>
                    <a:lnTo>
                      <a:pt x="4079" y="547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6" name="Google Shape;397;p15"/>
              <p:cNvSpPr/>
              <p:nvPr/>
            </p:nvSpPr>
            <p:spPr>
              <a:xfrm>
                <a:off x="-224886" y="3001519"/>
                <a:ext cx="975591" cy="566620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3339" extrusionOk="0">
                    <a:moveTo>
                      <a:pt x="3711" y="1"/>
                    </a:moveTo>
                    <a:cubicBezTo>
                      <a:pt x="3349" y="1"/>
                      <a:pt x="2993" y="160"/>
                      <a:pt x="2752" y="458"/>
                    </a:cubicBezTo>
                    <a:lnTo>
                      <a:pt x="1097" y="2518"/>
                    </a:lnTo>
                    <a:lnTo>
                      <a:pt x="1" y="2518"/>
                    </a:lnTo>
                    <a:lnTo>
                      <a:pt x="1" y="3339"/>
                    </a:lnTo>
                    <a:lnTo>
                      <a:pt x="1492" y="3339"/>
                    </a:lnTo>
                    <a:lnTo>
                      <a:pt x="3391" y="974"/>
                    </a:lnTo>
                    <a:cubicBezTo>
                      <a:pt x="3471" y="877"/>
                      <a:pt x="3590" y="825"/>
                      <a:pt x="3709" y="825"/>
                    </a:cubicBezTo>
                    <a:cubicBezTo>
                      <a:pt x="3781" y="825"/>
                      <a:pt x="3854" y="844"/>
                      <a:pt x="3920" y="884"/>
                    </a:cubicBezTo>
                    <a:lnTo>
                      <a:pt x="5318" y="1737"/>
                    </a:lnTo>
                    <a:lnTo>
                      <a:pt x="5749" y="1031"/>
                    </a:lnTo>
                    <a:lnTo>
                      <a:pt x="4350" y="179"/>
                    </a:lnTo>
                    <a:cubicBezTo>
                      <a:pt x="4151" y="59"/>
                      <a:pt x="3930" y="1"/>
                      <a:pt x="37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7" name="Google Shape;398;p15"/>
              <p:cNvSpPr/>
              <p:nvPr/>
            </p:nvSpPr>
            <p:spPr>
              <a:xfrm>
                <a:off x="-542560" y="3788067"/>
                <a:ext cx="8079298" cy="920609"/>
              </a:xfrm>
              <a:custGeom>
                <a:avLst/>
                <a:gdLst/>
                <a:ahLst/>
                <a:cxnLst/>
                <a:rect l="l" t="t" r="r" b="b"/>
                <a:pathLst>
                  <a:path w="47610" h="5425" extrusionOk="0">
                    <a:moveTo>
                      <a:pt x="443" y="0"/>
                    </a:moveTo>
                    <a:lnTo>
                      <a:pt x="0" y="692"/>
                    </a:lnTo>
                    <a:cubicBezTo>
                      <a:pt x="314" y="893"/>
                      <a:pt x="7478" y="5424"/>
                      <a:pt x="12476" y="5424"/>
                    </a:cubicBezTo>
                    <a:cubicBezTo>
                      <a:pt x="12676" y="5424"/>
                      <a:pt x="12871" y="5414"/>
                      <a:pt x="13062" y="5402"/>
                    </a:cubicBezTo>
                    <a:cubicBezTo>
                      <a:pt x="15081" y="5242"/>
                      <a:pt x="16333" y="4625"/>
                      <a:pt x="17656" y="3968"/>
                    </a:cubicBezTo>
                    <a:cubicBezTo>
                      <a:pt x="19584" y="3014"/>
                      <a:pt x="21762" y="1936"/>
                      <a:pt x="27065" y="1936"/>
                    </a:cubicBezTo>
                    <a:cubicBezTo>
                      <a:pt x="27242" y="1936"/>
                      <a:pt x="27422" y="1937"/>
                      <a:pt x="27606" y="1940"/>
                    </a:cubicBezTo>
                    <a:cubicBezTo>
                      <a:pt x="37011" y="2064"/>
                      <a:pt x="47295" y="4785"/>
                      <a:pt x="47396" y="4812"/>
                    </a:cubicBezTo>
                    <a:lnTo>
                      <a:pt x="47610" y="4017"/>
                    </a:lnTo>
                    <a:cubicBezTo>
                      <a:pt x="47508" y="3990"/>
                      <a:pt x="37127" y="1243"/>
                      <a:pt x="27620" y="1119"/>
                    </a:cubicBezTo>
                    <a:cubicBezTo>
                      <a:pt x="27437" y="1116"/>
                      <a:pt x="27257" y="1115"/>
                      <a:pt x="27080" y="1115"/>
                    </a:cubicBezTo>
                    <a:cubicBezTo>
                      <a:pt x="21575" y="1115"/>
                      <a:pt x="19304" y="2238"/>
                      <a:pt x="17292" y="3231"/>
                    </a:cubicBezTo>
                    <a:cubicBezTo>
                      <a:pt x="15987" y="3880"/>
                      <a:pt x="14860" y="4435"/>
                      <a:pt x="13000" y="4580"/>
                    </a:cubicBezTo>
                    <a:cubicBezTo>
                      <a:pt x="12829" y="4594"/>
                      <a:pt x="12653" y="4600"/>
                      <a:pt x="12474" y="4600"/>
                    </a:cubicBezTo>
                    <a:cubicBezTo>
                      <a:pt x="7721" y="4600"/>
                      <a:pt x="516" y="47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8" name="Google Shape;399;p15"/>
              <p:cNvSpPr/>
              <p:nvPr/>
            </p:nvSpPr>
            <p:spPr>
              <a:xfrm>
                <a:off x="8191771" y="4755004"/>
                <a:ext cx="1304804" cy="876997"/>
              </a:xfrm>
              <a:custGeom>
                <a:avLst/>
                <a:gdLst/>
                <a:ahLst/>
                <a:cxnLst/>
                <a:rect l="l" t="t" r="r" b="b"/>
                <a:pathLst>
                  <a:path w="7689" h="5168" extrusionOk="0">
                    <a:moveTo>
                      <a:pt x="432" y="1"/>
                    </a:moveTo>
                    <a:lnTo>
                      <a:pt x="1" y="698"/>
                    </a:lnTo>
                    <a:lnTo>
                      <a:pt x="7254" y="5167"/>
                    </a:lnTo>
                    <a:lnTo>
                      <a:pt x="7688" y="4466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09" name="Google Shape;400;p15"/>
              <p:cNvSpPr/>
              <p:nvPr/>
            </p:nvSpPr>
            <p:spPr>
              <a:xfrm>
                <a:off x="-542560" y="4027511"/>
                <a:ext cx="10039134" cy="1844612"/>
              </a:xfrm>
              <a:custGeom>
                <a:avLst/>
                <a:gdLst/>
                <a:ahLst/>
                <a:cxnLst/>
                <a:rect l="l" t="t" r="r" b="b"/>
                <a:pathLst>
                  <a:path w="59159" h="10870" extrusionOk="0">
                    <a:moveTo>
                      <a:pt x="443" y="0"/>
                    </a:moveTo>
                    <a:lnTo>
                      <a:pt x="0" y="697"/>
                    </a:lnTo>
                    <a:cubicBezTo>
                      <a:pt x="314" y="897"/>
                      <a:pt x="7478" y="5424"/>
                      <a:pt x="12476" y="5424"/>
                    </a:cubicBezTo>
                    <a:cubicBezTo>
                      <a:pt x="12676" y="5424"/>
                      <a:pt x="12871" y="5420"/>
                      <a:pt x="13062" y="5402"/>
                    </a:cubicBezTo>
                    <a:cubicBezTo>
                      <a:pt x="15081" y="5247"/>
                      <a:pt x="16333" y="4630"/>
                      <a:pt x="17656" y="3973"/>
                    </a:cubicBezTo>
                    <a:cubicBezTo>
                      <a:pt x="19584" y="3019"/>
                      <a:pt x="21762" y="1941"/>
                      <a:pt x="27065" y="1941"/>
                    </a:cubicBezTo>
                    <a:cubicBezTo>
                      <a:pt x="27242" y="1941"/>
                      <a:pt x="27422" y="1942"/>
                      <a:pt x="27606" y="1944"/>
                    </a:cubicBezTo>
                    <a:cubicBezTo>
                      <a:pt x="35720" y="2051"/>
                      <a:pt x="44356" y="4052"/>
                      <a:pt x="46811" y="4665"/>
                    </a:cubicBezTo>
                    <a:cubicBezTo>
                      <a:pt x="47171" y="4754"/>
                      <a:pt x="47530" y="4870"/>
                      <a:pt x="47876" y="5003"/>
                    </a:cubicBezTo>
                    <a:lnTo>
                      <a:pt x="49457" y="5624"/>
                    </a:lnTo>
                    <a:cubicBezTo>
                      <a:pt x="50815" y="6152"/>
                      <a:pt x="52128" y="6809"/>
                      <a:pt x="53371" y="7572"/>
                    </a:cubicBezTo>
                    <a:lnTo>
                      <a:pt x="58724" y="10870"/>
                    </a:lnTo>
                    <a:lnTo>
                      <a:pt x="59158" y="10169"/>
                    </a:lnTo>
                    <a:lnTo>
                      <a:pt x="53802" y="6871"/>
                    </a:lnTo>
                    <a:cubicBezTo>
                      <a:pt x="52519" y="6081"/>
                      <a:pt x="51161" y="5402"/>
                      <a:pt x="49758" y="4856"/>
                    </a:cubicBezTo>
                    <a:lnTo>
                      <a:pt x="48174" y="4239"/>
                    </a:lnTo>
                    <a:cubicBezTo>
                      <a:pt x="47796" y="4089"/>
                      <a:pt x="47406" y="3964"/>
                      <a:pt x="47011" y="3866"/>
                    </a:cubicBezTo>
                    <a:cubicBezTo>
                      <a:pt x="44534" y="3249"/>
                      <a:pt x="35818" y="1230"/>
                      <a:pt x="27620" y="1123"/>
                    </a:cubicBezTo>
                    <a:cubicBezTo>
                      <a:pt x="27437" y="1121"/>
                      <a:pt x="27257" y="1120"/>
                      <a:pt x="27080" y="1120"/>
                    </a:cubicBezTo>
                    <a:cubicBezTo>
                      <a:pt x="21575" y="1120"/>
                      <a:pt x="19304" y="2243"/>
                      <a:pt x="17292" y="3237"/>
                    </a:cubicBezTo>
                    <a:cubicBezTo>
                      <a:pt x="15987" y="3880"/>
                      <a:pt x="14860" y="4439"/>
                      <a:pt x="13000" y="4585"/>
                    </a:cubicBezTo>
                    <a:cubicBezTo>
                      <a:pt x="12829" y="4598"/>
                      <a:pt x="12654" y="4605"/>
                      <a:pt x="12475" y="4605"/>
                    </a:cubicBezTo>
                    <a:cubicBezTo>
                      <a:pt x="7721" y="4605"/>
                      <a:pt x="516" y="48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0" name="Google Shape;401;p15"/>
              <p:cNvSpPr/>
              <p:nvPr/>
            </p:nvSpPr>
            <p:spPr>
              <a:xfrm>
                <a:off x="7813176" y="4197717"/>
                <a:ext cx="348898" cy="26523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1563" extrusionOk="0">
                    <a:moveTo>
                      <a:pt x="1811" y="1"/>
                    </a:moveTo>
                    <a:lnTo>
                      <a:pt x="0" y="1185"/>
                    </a:lnTo>
                    <a:lnTo>
                      <a:pt x="248" y="1562"/>
                    </a:lnTo>
                    <a:lnTo>
                      <a:pt x="2055" y="378"/>
                    </a:ln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1" name="Google Shape;402;p15"/>
              <p:cNvSpPr/>
              <p:nvPr/>
            </p:nvSpPr>
            <p:spPr>
              <a:xfrm>
                <a:off x="8136110" y="4240651"/>
                <a:ext cx="91976" cy="366207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158" extrusionOk="0">
                    <a:moveTo>
                      <a:pt x="95" y="0"/>
                    </a:moveTo>
                    <a:lnTo>
                      <a:pt x="1" y="2135"/>
                    </a:lnTo>
                    <a:lnTo>
                      <a:pt x="445" y="2157"/>
                    </a:lnTo>
                    <a:lnTo>
                      <a:pt x="542" y="2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2" name="Google Shape;403;p15"/>
              <p:cNvSpPr/>
              <p:nvPr/>
            </p:nvSpPr>
            <p:spPr>
              <a:xfrm>
                <a:off x="7425926" y="4350106"/>
                <a:ext cx="909239" cy="642475"/>
              </a:xfrm>
              <a:custGeom>
                <a:avLst/>
                <a:gdLst/>
                <a:ahLst/>
                <a:cxnLst/>
                <a:rect l="l" t="t" r="r" b="b"/>
                <a:pathLst>
                  <a:path w="5358" h="3786" extrusionOk="0">
                    <a:moveTo>
                      <a:pt x="2016" y="824"/>
                    </a:moveTo>
                    <a:cubicBezTo>
                      <a:pt x="2322" y="824"/>
                      <a:pt x="2682" y="900"/>
                      <a:pt x="3055" y="1069"/>
                    </a:cubicBezTo>
                    <a:cubicBezTo>
                      <a:pt x="3955" y="1477"/>
                      <a:pt x="4381" y="2196"/>
                      <a:pt x="4204" y="2587"/>
                    </a:cubicBezTo>
                    <a:cubicBezTo>
                      <a:pt x="4103" y="2815"/>
                      <a:pt x="3780" y="2959"/>
                      <a:pt x="3349" y="2959"/>
                    </a:cubicBezTo>
                    <a:cubicBezTo>
                      <a:pt x="3042" y="2959"/>
                      <a:pt x="2679" y="2885"/>
                      <a:pt x="2304" y="2715"/>
                    </a:cubicBezTo>
                    <a:cubicBezTo>
                      <a:pt x="1408" y="2307"/>
                      <a:pt x="977" y="1588"/>
                      <a:pt x="1154" y="1197"/>
                    </a:cubicBezTo>
                    <a:cubicBezTo>
                      <a:pt x="1256" y="971"/>
                      <a:pt x="1580" y="824"/>
                      <a:pt x="2016" y="824"/>
                    </a:cubicBezTo>
                    <a:close/>
                    <a:moveTo>
                      <a:pt x="2010" y="0"/>
                    </a:moveTo>
                    <a:cubicBezTo>
                      <a:pt x="1270" y="0"/>
                      <a:pt x="656" y="299"/>
                      <a:pt x="404" y="856"/>
                    </a:cubicBezTo>
                    <a:cubicBezTo>
                      <a:pt x="1" y="1739"/>
                      <a:pt x="689" y="2884"/>
                      <a:pt x="1963" y="3466"/>
                    </a:cubicBezTo>
                    <a:cubicBezTo>
                      <a:pt x="2437" y="3683"/>
                      <a:pt x="2912" y="3786"/>
                      <a:pt x="3347" y="3786"/>
                    </a:cubicBezTo>
                    <a:cubicBezTo>
                      <a:pt x="4088" y="3786"/>
                      <a:pt x="4706" y="3483"/>
                      <a:pt x="4958" y="2928"/>
                    </a:cubicBezTo>
                    <a:cubicBezTo>
                      <a:pt x="5358" y="2045"/>
                      <a:pt x="4674" y="900"/>
                      <a:pt x="3395" y="318"/>
                    </a:cubicBezTo>
                    <a:cubicBezTo>
                      <a:pt x="2922" y="103"/>
                      <a:pt x="2444" y="0"/>
                      <a:pt x="20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3" name="Google Shape;404;p15"/>
              <p:cNvSpPr/>
              <p:nvPr/>
            </p:nvSpPr>
            <p:spPr>
              <a:xfrm>
                <a:off x="1690490" y="3794855"/>
                <a:ext cx="958282" cy="862403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082" extrusionOk="0">
                    <a:moveTo>
                      <a:pt x="5091" y="1"/>
                    </a:moveTo>
                    <a:cubicBezTo>
                      <a:pt x="5077" y="18"/>
                      <a:pt x="3444" y="1496"/>
                      <a:pt x="2255" y="2158"/>
                    </a:cubicBezTo>
                    <a:cubicBezTo>
                      <a:pt x="910" y="2898"/>
                      <a:pt x="36" y="4643"/>
                      <a:pt x="1" y="4718"/>
                    </a:cubicBezTo>
                    <a:lnTo>
                      <a:pt x="737" y="5082"/>
                    </a:lnTo>
                    <a:cubicBezTo>
                      <a:pt x="746" y="5065"/>
                      <a:pt x="1536" y="3493"/>
                      <a:pt x="2650" y="2877"/>
                    </a:cubicBezTo>
                    <a:cubicBezTo>
                      <a:pt x="3928" y="2170"/>
                      <a:pt x="5575" y="671"/>
                      <a:pt x="5646" y="608"/>
                    </a:cubicBezTo>
                    <a:lnTo>
                      <a:pt x="50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4" name="Google Shape;405;p15"/>
              <p:cNvSpPr/>
              <p:nvPr/>
            </p:nvSpPr>
            <p:spPr>
              <a:xfrm>
                <a:off x="2316334" y="3771437"/>
                <a:ext cx="445286" cy="681675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4017" extrusionOk="0">
                    <a:moveTo>
                      <a:pt x="1895" y="0"/>
                    </a:moveTo>
                    <a:lnTo>
                      <a:pt x="0" y="3640"/>
                    </a:lnTo>
                    <a:lnTo>
                      <a:pt x="729" y="4017"/>
                    </a:lnTo>
                    <a:lnTo>
                      <a:pt x="2624" y="382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5" name="Google Shape;406;p15"/>
              <p:cNvSpPr/>
              <p:nvPr/>
            </p:nvSpPr>
            <p:spPr>
              <a:xfrm>
                <a:off x="2770614" y="3759389"/>
                <a:ext cx="664366" cy="354159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2087" extrusionOk="0">
                    <a:moveTo>
                      <a:pt x="0" y="1"/>
                    </a:moveTo>
                    <a:lnTo>
                      <a:pt x="0" y="568"/>
                    </a:lnTo>
                    <a:cubicBezTo>
                      <a:pt x="0" y="1301"/>
                      <a:pt x="577" y="1909"/>
                      <a:pt x="1309" y="1949"/>
                    </a:cubicBezTo>
                    <a:lnTo>
                      <a:pt x="3897" y="2086"/>
                    </a:lnTo>
                    <a:lnTo>
                      <a:pt x="3915" y="1714"/>
                    </a:lnTo>
                    <a:lnTo>
                      <a:pt x="1327" y="1572"/>
                    </a:lnTo>
                    <a:cubicBezTo>
                      <a:pt x="795" y="1545"/>
                      <a:pt x="377" y="1101"/>
                      <a:pt x="377" y="568"/>
                    </a:cubicBez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6" name="Google Shape;407;p15"/>
              <p:cNvSpPr/>
              <p:nvPr/>
            </p:nvSpPr>
            <p:spPr>
              <a:xfrm>
                <a:off x="4770839" y="1552473"/>
                <a:ext cx="602935" cy="658596"/>
              </a:xfrm>
              <a:custGeom>
                <a:avLst/>
                <a:gdLst/>
                <a:ahLst/>
                <a:cxnLst/>
                <a:rect l="l" t="t" r="r" b="b"/>
                <a:pathLst>
                  <a:path w="3553" h="3881" extrusionOk="0">
                    <a:moveTo>
                      <a:pt x="2700" y="1"/>
                    </a:moveTo>
                    <a:lnTo>
                      <a:pt x="2430" y="258"/>
                    </a:lnTo>
                    <a:lnTo>
                      <a:pt x="2509" y="343"/>
                    </a:lnTo>
                    <a:cubicBezTo>
                      <a:pt x="3108" y="982"/>
                      <a:pt x="3149" y="1977"/>
                      <a:pt x="2594" y="2655"/>
                    </a:cubicBezTo>
                    <a:lnTo>
                      <a:pt x="2438" y="2850"/>
                    </a:lnTo>
                    <a:cubicBezTo>
                      <a:pt x="2093" y="3277"/>
                      <a:pt x="1588" y="3505"/>
                      <a:pt x="1072" y="3505"/>
                    </a:cubicBezTo>
                    <a:cubicBezTo>
                      <a:pt x="771" y="3505"/>
                      <a:pt x="467" y="3427"/>
                      <a:pt x="187" y="3268"/>
                    </a:cubicBezTo>
                    <a:lnTo>
                      <a:pt x="1" y="3591"/>
                    </a:lnTo>
                    <a:cubicBezTo>
                      <a:pt x="339" y="3782"/>
                      <a:pt x="707" y="3880"/>
                      <a:pt x="1076" y="3880"/>
                    </a:cubicBezTo>
                    <a:cubicBezTo>
                      <a:pt x="1697" y="3880"/>
                      <a:pt x="2309" y="3601"/>
                      <a:pt x="2731" y="3085"/>
                    </a:cubicBezTo>
                    <a:lnTo>
                      <a:pt x="2886" y="2891"/>
                    </a:lnTo>
                    <a:cubicBezTo>
                      <a:pt x="3552" y="2065"/>
                      <a:pt x="3507" y="862"/>
                      <a:pt x="2780" y="86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7" name="Google Shape;408;p15"/>
              <p:cNvSpPr/>
              <p:nvPr/>
            </p:nvSpPr>
            <p:spPr>
              <a:xfrm>
                <a:off x="5137894" y="3141011"/>
                <a:ext cx="523347" cy="1002743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5909" extrusionOk="0">
                    <a:moveTo>
                      <a:pt x="1563" y="1"/>
                    </a:moveTo>
                    <a:cubicBezTo>
                      <a:pt x="1048" y="1"/>
                      <a:pt x="565" y="328"/>
                      <a:pt x="426" y="800"/>
                    </a:cubicBezTo>
                    <a:cubicBezTo>
                      <a:pt x="288" y="1265"/>
                      <a:pt x="484" y="1714"/>
                      <a:pt x="693" y="2135"/>
                    </a:cubicBezTo>
                    <a:lnTo>
                      <a:pt x="1478" y="3698"/>
                    </a:lnTo>
                    <a:cubicBezTo>
                      <a:pt x="1390" y="3681"/>
                      <a:pt x="1303" y="3673"/>
                      <a:pt x="1216" y="3673"/>
                    </a:cubicBezTo>
                    <a:cubicBezTo>
                      <a:pt x="960" y="3673"/>
                      <a:pt x="714" y="3746"/>
                      <a:pt x="515" y="3889"/>
                    </a:cubicBezTo>
                    <a:cubicBezTo>
                      <a:pt x="213" y="4106"/>
                      <a:pt x="27" y="4475"/>
                      <a:pt x="13" y="4883"/>
                    </a:cubicBezTo>
                    <a:cubicBezTo>
                      <a:pt x="0" y="5292"/>
                      <a:pt x="160" y="5673"/>
                      <a:pt x="448" y="5908"/>
                    </a:cubicBezTo>
                    <a:lnTo>
                      <a:pt x="781" y="5505"/>
                    </a:lnTo>
                    <a:cubicBezTo>
                      <a:pt x="621" y="5371"/>
                      <a:pt x="527" y="5145"/>
                      <a:pt x="537" y="4901"/>
                    </a:cubicBezTo>
                    <a:cubicBezTo>
                      <a:pt x="546" y="4657"/>
                      <a:pt x="652" y="4434"/>
                      <a:pt x="820" y="4315"/>
                    </a:cubicBezTo>
                    <a:cubicBezTo>
                      <a:pt x="933" y="4234"/>
                      <a:pt x="1072" y="4193"/>
                      <a:pt x="1221" y="4193"/>
                    </a:cubicBezTo>
                    <a:cubicBezTo>
                      <a:pt x="1302" y="4193"/>
                      <a:pt x="1386" y="4205"/>
                      <a:pt x="1469" y="4231"/>
                    </a:cubicBezTo>
                    <a:cubicBezTo>
                      <a:pt x="1656" y="4288"/>
                      <a:pt x="1811" y="4399"/>
                      <a:pt x="1904" y="4541"/>
                    </a:cubicBezTo>
                    <a:lnTo>
                      <a:pt x="1975" y="4683"/>
                    </a:lnTo>
                    <a:lnTo>
                      <a:pt x="2450" y="4470"/>
                    </a:lnTo>
                    <a:cubicBezTo>
                      <a:pt x="2428" y="4407"/>
                      <a:pt x="2397" y="4346"/>
                      <a:pt x="2361" y="4284"/>
                    </a:cubicBezTo>
                    <a:lnTo>
                      <a:pt x="1162" y="1900"/>
                    </a:lnTo>
                    <a:cubicBezTo>
                      <a:pt x="990" y="1558"/>
                      <a:pt x="843" y="1230"/>
                      <a:pt x="927" y="951"/>
                    </a:cubicBezTo>
                    <a:cubicBezTo>
                      <a:pt x="1002" y="701"/>
                      <a:pt x="1285" y="523"/>
                      <a:pt x="1576" y="523"/>
                    </a:cubicBezTo>
                    <a:cubicBezTo>
                      <a:pt x="1616" y="523"/>
                      <a:pt x="1655" y="526"/>
                      <a:pt x="1695" y="533"/>
                    </a:cubicBezTo>
                    <a:cubicBezTo>
                      <a:pt x="2015" y="595"/>
                      <a:pt x="2307" y="871"/>
                      <a:pt x="2436" y="1230"/>
                    </a:cubicBezTo>
                    <a:cubicBezTo>
                      <a:pt x="2583" y="1643"/>
                      <a:pt x="2512" y="2091"/>
                      <a:pt x="2428" y="2393"/>
                    </a:cubicBezTo>
                    <a:lnTo>
                      <a:pt x="2934" y="2531"/>
                    </a:lnTo>
                    <a:cubicBezTo>
                      <a:pt x="3084" y="1994"/>
                      <a:pt x="3084" y="1483"/>
                      <a:pt x="2930" y="1057"/>
                    </a:cubicBezTo>
                    <a:cubicBezTo>
                      <a:pt x="2738" y="525"/>
                      <a:pt x="2295" y="116"/>
                      <a:pt x="1793" y="23"/>
                    </a:cubicBezTo>
                    <a:cubicBezTo>
                      <a:pt x="1716" y="8"/>
                      <a:pt x="1639" y="1"/>
                      <a:pt x="1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8" name="Google Shape;409;p15"/>
              <p:cNvSpPr/>
              <p:nvPr/>
            </p:nvSpPr>
            <p:spPr>
              <a:xfrm>
                <a:off x="5696539" y="3569667"/>
                <a:ext cx="617869" cy="728342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4292" extrusionOk="0">
                    <a:moveTo>
                      <a:pt x="3503" y="0"/>
                    </a:moveTo>
                    <a:cubicBezTo>
                      <a:pt x="2473" y="284"/>
                      <a:pt x="1559" y="910"/>
                      <a:pt x="920" y="1758"/>
                    </a:cubicBezTo>
                    <a:cubicBezTo>
                      <a:pt x="765" y="1895"/>
                      <a:pt x="649" y="2073"/>
                      <a:pt x="591" y="2268"/>
                    </a:cubicBezTo>
                    <a:lnTo>
                      <a:pt x="1" y="4292"/>
                    </a:lnTo>
                    <a:lnTo>
                      <a:pt x="1070" y="2473"/>
                    </a:lnTo>
                    <a:cubicBezTo>
                      <a:pt x="1142" y="2348"/>
                      <a:pt x="1221" y="2228"/>
                      <a:pt x="1306" y="2113"/>
                    </a:cubicBezTo>
                    <a:cubicBezTo>
                      <a:pt x="1422" y="2024"/>
                      <a:pt x="1566" y="1969"/>
                      <a:pt x="1711" y="1969"/>
                    </a:cubicBezTo>
                    <a:cubicBezTo>
                      <a:pt x="1727" y="1969"/>
                      <a:pt x="1743" y="1970"/>
                      <a:pt x="1758" y="1971"/>
                    </a:cubicBezTo>
                    <a:cubicBezTo>
                      <a:pt x="2047" y="1998"/>
                      <a:pt x="2309" y="2233"/>
                      <a:pt x="2371" y="2526"/>
                    </a:cubicBezTo>
                    <a:cubicBezTo>
                      <a:pt x="2434" y="2813"/>
                      <a:pt x="2295" y="3147"/>
                      <a:pt x="2047" y="3319"/>
                    </a:cubicBezTo>
                    <a:cubicBezTo>
                      <a:pt x="1909" y="3414"/>
                      <a:pt x="1740" y="3463"/>
                      <a:pt x="1569" y="3463"/>
                    </a:cubicBezTo>
                    <a:cubicBezTo>
                      <a:pt x="1426" y="3463"/>
                      <a:pt x="1282" y="3429"/>
                      <a:pt x="1155" y="3360"/>
                    </a:cubicBezTo>
                    <a:lnTo>
                      <a:pt x="910" y="3821"/>
                    </a:lnTo>
                    <a:cubicBezTo>
                      <a:pt x="1111" y="3929"/>
                      <a:pt x="1339" y="3982"/>
                      <a:pt x="1565" y="3982"/>
                    </a:cubicBezTo>
                    <a:cubicBezTo>
                      <a:pt x="1841" y="3982"/>
                      <a:pt x="2116" y="3904"/>
                      <a:pt x="2340" y="3751"/>
                    </a:cubicBezTo>
                    <a:cubicBezTo>
                      <a:pt x="2766" y="3462"/>
                      <a:pt x="2993" y="2911"/>
                      <a:pt x="2886" y="2414"/>
                    </a:cubicBezTo>
                    <a:cubicBezTo>
                      <a:pt x="2780" y="1930"/>
                      <a:pt x="2375" y="1545"/>
                      <a:pt x="1896" y="1461"/>
                    </a:cubicBezTo>
                    <a:cubicBezTo>
                      <a:pt x="2393" y="1016"/>
                      <a:pt x="2993" y="683"/>
                      <a:pt x="3641" y="506"/>
                    </a:cubicBezTo>
                    <a:lnTo>
                      <a:pt x="3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19" name="Google Shape;410;p15"/>
              <p:cNvSpPr/>
              <p:nvPr/>
            </p:nvSpPr>
            <p:spPr>
              <a:xfrm>
                <a:off x="1765666" y="4696967"/>
                <a:ext cx="506377" cy="1230986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7254" extrusionOk="0">
                    <a:moveTo>
                      <a:pt x="2318" y="1"/>
                    </a:moveTo>
                    <a:cubicBezTo>
                      <a:pt x="2136" y="250"/>
                      <a:pt x="560" y="2487"/>
                      <a:pt x="357" y="3698"/>
                    </a:cubicBezTo>
                    <a:cubicBezTo>
                      <a:pt x="166" y="4857"/>
                      <a:pt x="6" y="7103"/>
                      <a:pt x="1" y="7195"/>
                    </a:cubicBezTo>
                    <a:lnTo>
                      <a:pt x="818" y="7254"/>
                    </a:lnTo>
                    <a:cubicBezTo>
                      <a:pt x="822" y="7232"/>
                      <a:pt x="982" y="4954"/>
                      <a:pt x="1168" y="3836"/>
                    </a:cubicBezTo>
                    <a:cubicBezTo>
                      <a:pt x="1311" y="2967"/>
                      <a:pt x="2526" y="1115"/>
                      <a:pt x="2983" y="476"/>
                    </a:cubicBezTo>
                    <a:lnTo>
                      <a:pt x="23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0" name="Google Shape;411;p15"/>
              <p:cNvSpPr/>
              <p:nvPr/>
            </p:nvSpPr>
            <p:spPr>
              <a:xfrm>
                <a:off x="1243167" y="5082350"/>
                <a:ext cx="702039" cy="240122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1415" extrusionOk="0">
                    <a:moveTo>
                      <a:pt x="1658" y="0"/>
                    </a:moveTo>
                    <a:cubicBezTo>
                      <a:pt x="721" y="0"/>
                      <a:pt x="50" y="333"/>
                      <a:pt x="0" y="358"/>
                    </a:cubicBezTo>
                    <a:lnTo>
                      <a:pt x="306" y="956"/>
                    </a:lnTo>
                    <a:cubicBezTo>
                      <a:pt x="316" y="952"/>
                      <a:pt x="870" y="678"/>
                      <a:pt x="1652" y="678"/>
                    </a:cubicBezTo>
                    <a:cubicBezTo>
                      <a:pt x="2255" y="678"/>
                      <a:pt x="2994" y="841"/>
                      <a:pt x="3724" y="1415"/>
                    </a:cubicBezTo>
                    <a:lnTo>
                      <a:pt x="4136" y="886"/>
                    </a:lnTo>
                    <a:cubicBezTo>
                      <a:pt x="3261" y="198"/>
                      <a:pt x="2381" y="0"/>
                      <a:pt x="1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1" name="Google Shape;412;p15"/>
              <p:cNvSpPr/>
              <p:nvPr/>
            </p:nvSpPr>
            <p:spPr>
              <a:xfrm>
                <a:off x="1188185" y="5299733"/>
                <a:ext cx="463953" cy="752439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434" extrusionOk="0">
                    <a:moveTo>
                      <a:pt x="736" y="0"/>
                    </a:moveTo>
                    <a:lnTo>
                      <a:pt x="0" y="359"/>
                    </a:lnTo>
                    <a:lnTo>
                      <a:pt x="1998" y="4434"/>
                    </a:lnTo>
                    <a:lnTo>
                      <a:pt x="2734" y="4069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2" name="Google Shape;413;p15"/>
              <p:cNvSpPr/>
              <p:nvPr/>
            </p:nvSpPr>
            <p:spPr>
              <a:xfrm>
                <a:off x="1795193" y="4448530"/>
                <a:ext cx="1078767" cy="593772"/>
              </a:xfrm>
              <a:custGeom>
                <a:avLst/>
                <a:gdLst/>
                <a:ahLst/>
                <a:cxnLst/>
                <a:rect l="l" t="t" r="r" b="b"/>
                <a:pathLst>
                  <a:path w="6357" h="3499" extrusionOk="0">
                    <a:moveTo>
                      <a:pt x="5992" y="0"/>
                    </a:moveTo>
                    <a:cubicBezTo>
                      <a:pt x="5581" y="1826"/>
                      <a:pt x="2370" y="3123"/>
                      <a:pt x="1293" y="3123"/>
                    </a:cubicBezTo>
                    <a:cubicBezTo>
                      <a:pt x="1264" y="3123"/>
                      <a:pt x="1237" y="3122"/>
                      <a:pt x="1212" y="3120"/>
                    </a:cubicBezTo>
                    <a:cubicBezTo>
                      <a:pt x="422" y="3067"/>
                      <a:pt x="422" y="2602"/>
                      <a:pt x="422" y="2548"/>
                    </a:cubicBezTo>
                    <a:lnTo>
                      <a:pt x="257" y="2541"/>
                    </a:lnTo>
                    <a:lnTo>
                      <a:pt x="257" y="2541"/>
                    </a:lnTo>
                    <a:lnTo>
                      <a:pt x="49" y="2526"/>
                    </a:lnTo>
                    <a:lnTo>
                      <a:pt x="49" y="2526"/>
                    </a:lnTo>
                    <a:cubicBezTo>
                      <a:pt x="49" y="2534"/>
                      <a:pt x="0" y="3409"/>
                      <a:pt x="1185" y="3493"/>
                    </a:cubicBezTo>
                    <a:cubicBezTo>
                      <a:pt x="1217" y="3498"/>
                      <a:pt x="1248" y="3498"/>
                      <a:pt x="1283" y="3498"/>
                    </a:cubicBezTo>
                    <a:cubicBezTo>
                      <a:pt x="1904" y="3498"/>
                      <a:pt x="3036" y="3134"/>
                      <a:pt x="3981" y="2624"/>
                    </a:cubicBezTo>
                    <a:cubicBezTo>
                      <a:pt x="4749" y="2206"/>
                      <a:pt x="6076" y="1328"/>
                      <a:pt x="6356" y="80"/>
                    </a:cubicBezTo>
                    <a:lnTo>
                      <a:pt x="59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3" name="Google Shape;414;p15"/>
              <p:cNvSpPr/>
              <p:nvPr/>
            </p:nvSpPr>
            <p:spPr>
              <a:xfrm>
                <a:off x="2088261" y="3621424"/>
                <a:ext cx="244195" cy="31971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1884" extrusionOk="0">
                    <a:moveTo>
                      <a:pt x="217" y="1"/>
                    </a:moveTo>
                    <a:lnTo>
                      <a:pt x="0" y="308"/>
                    </a:lnTo>
                    <a:lnTo>
                      <a:pt x="896" y="943"/>
                    </a:lnTo>
                    <a:lnTo>
                      <a:pt x="315" y="1644"/>
                    </a:lnTo>
                    <a:lnTo>
                      <a:pt x="603" y="1883"/>
                    </a:lnTo>
                    <a:lnTo>
                      <a:pt x="1438" y="867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4" name="Google Shape;415;p15"/>
              <p:cNvSpPr/>
              <p:nvPr/>
            </p:nvSpPr>
            <p:spPr>
              <a:xfrm>
                <a:off x="2275607" y="1887795"/>
                <a:ext cx="527420" cy="104873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618" extrusionOk="0">
                    <a:moveTo>
                      <a:pt x="1" y="1"/>
                    </a:moveTo>
                    <a:lnTo>
                      <a:pt x="1" y="617"/>
                    </a:lnTo>
                    <a:lnTo>
                      <a:pt x="3108" y="617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5" name="Google Shape;416;p15"/>
              <p:cNvSpPr/>
              <p:nvPr/>
            </p:nvSpPr>
            <p:spPr>
              <a:xfrm>
                <a:off x="5564005" y="4525912"/>
                <a:ext cx="1002743" cy="540487"/>
              </a:xfrm>
              <a:custGeom>
                <a:avLst/>
                <a:gdLst/>
                <a:ahLst/>
                <a:cxnLst/>
                <a:rect l="l" t="t" r="r" b="b"/>
                <a:pathLst>
                  <a:path w="5909" h="3185" extrusionOk="0">
                    <a:moveTo>
                      <a:pt x="5373" y="0"/>
                    </a:moveTo>
                    <a:cubicBezTo>
                      <a:pt x="1722" y="0"/>
                      <a:pt x="73" y="2719"/>
                      <a:pt x="1" y="2842"/>
                    </a:cubicBezTo>
                    <a:lnTo>
                      <a:pt x="583" y="3184"/>
                    </a:lnTo>
                    <a:cubicBezTo>
                      <a:pt x="595" y="3159"/>
                      <a:pt x="2103" y="673"/>
                      <a:pt x="5391" y="673"/>
                    </a:cubicBezTo>
                    <a:cubicBezTo>
                      <a:pt x="5543" y="673"/>
                      <a:pt x="5699" y="678"/>
                      <a:pt x="5860" y="689"/>
                    </a:cubicBezTo>
                    <a:lnTo>
                      <a:pt x="5909" y="19"/>
                    </a:lnTo>
                    <a:cubicBezTo>
                      <a:pt x="5725" y="6"/>
                      <a:pt x="5547" y="0"/>
                      <a:pt x="53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6" name="Google Shape;417;p15"/>
              <p:cNvSpPr/>
              <p:nvPr/>
            </p:nvSpPr>
            <p:spPr>
              <a:xfrm>
                <a:off x="4662402" y="4273911"/>
                <a:ext cx="755833" cy="693045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4084" extrusionOk="0">
                    <a:moveTo>
                      <a:pt x="107" y="0"/>
                    </a:moveTo>
                    <a:lnTo>
                      <a:pt x="1" y="666"/>
                    </a:lnTo>
                    <a:cubicBezTo>
                      <a:pt x="27" y="670"/>
                      <a:pt x="2917" y="1176"/>
                      <a:pt x="3809" y="4083"/>
                    </a:cubicBezTo>
                    <a:lnTo>
                      <a:pt x="4453" y="3883"/>
                    </a:lnTo>
                    <a:cubicBezTo>
                      <a:pt x="3441" y="581"/>
                      <a:pt x="246" y="22"/>
                      <a:pt x="1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7" name="Google Shape;418;p15"/>
              <p:cNvSpPr/>
              <p:nvPr/>
            </p:nvSpPr>
            <p:spPr>
              <a:xfrm>
                <a:off x="4593844" y="4495706"/>
                <a:ext cx="528268" cy="1285289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7574" extrusionOk="0">
                    <a:moveTo>
                      <a:pt x="1066" y="672"/>
                    </a:moveTo>
                    <a:cubicBezTo>
                      <a:pt x="1204" y="672"/>
                      <a:pt x="1363" y="721"/>
                      <a:pt x="1484" y="841"/>
                    </a:cubicBezTo>
                    <a:cubicBezTo>
                      <a:pt x="1816" y="1160"/>
                      <a:pt x="2029" y="1520"/>
                      <a:pt x="2150" y="1959"/>
                    </a:cubicBezTo>
                    <a:cubicBezTo>
                      <a:pt x="1865" y="1959"/>
                      <a:pt x="1492" y="1951"/>
                      <a:pt x="1355" y="1889"/>
                    </a:cubicBezTo>
                    <a:cubicBezTo>
                      <a:pt x="1044" y="1756"/>
                      <a:pt x="724" y="1351"/>
                      <a:pt x="707" y="1072"/>
                    </a:cubicBezTo>
                    <a:cubicBezTo>
                      <a:pt x="693" y="890"/>
                      <a:pt x="747" y="770"/>
                      <a:pt x="876" y="712"/>
                    </a:cubicBezTo>
                    <a:cubicBezTo>
                      <a:pt x="929" y="685"/>
                      <a:pt x="996" y="672"/>
                      <a:pt x="1066" y="672"/>
                    </a:cubicBezTo>
                    <a:close/>
                    <a:moveTo>
                      <a:pt x="1070" y="0"/>
                    </a:moveTo>
                    <a:cubicBezTo>
                      <a:pt x="903" y="0"/>
                      <a:pt x="738" y="34"/>
                      <a:pt x="587" y="105"/>
                    </a:cubicBezTo>
                    <a:cubicBezTo>
                      <a:pt x="210" y="282"/>
                      <a:pt x="1" y="659"/>
                      <a:pt x="37" y="1121"/>
                    </a:cubicBezTo>
                    <a:cubicBezTo>
                      <a:pt x="77" y="1711"/>
                      <a:pt x="613" y="2301"/>
                      <a:pt x="1084" y="2506"/>
                    </a:cubicBezTo>
                    <a:cubicBezTo>
                      <a:pt x="1351" y="2621"/>
                      <a:pt x="1795" y="2635"/>
                      <a:pt x="2274" y="2635"/>
                    </a:cubicBezTo>
                    <a:cubicBezTo>
                      <a:pt x="2278" y="2674"/>
                      <a:pt x="2283" y="2709"/>
                      <a:pt x="2291" y="2750"/>
                    </a:cubicBezTo>
                    <a:cubicBezTo>
                      <a:pt x="2340" y="3082"/>
                      <a:pt x="2393" y="3424"/>
                      <a:pt x="2412" y="3739"/>
                    </a:cubicBezTo>
                    <a:cubicBezTo>
                      <a:pt x="2434" y="4104"/>
                      <a:pt x="2381" y="4440"/>
                      <a:pt x="2327" y="4796"/>
                    </a:cubicBezTo>
                    <a:cubicBezTo>
                      <a:pt x="2295" y="4978"/>
                      <a:pt x="2269" y="5164"/>
                      <a:pt x="2248" y="5359"/>
                    </a:cubicBezTo>
                    <a:cubicBezTo>
                      <a:pt x="2176" y="6074"/>
                      <a:pt x="2172" y="6784"/>
                      <a:pt x="2172" y="7574"/>
                    </a:cubicBezTo>
                    <a:lnTo>
                      <a:pt x="2846" y="7570"/>
                    </a:lnTo>
                    <a:cubicBezTo>
                      <a:pt x="2842" y="6802"/>
                      <a:pt x="2846" y="6109"/>
                      <a:pt x="2918" y="5431"/>
                    </a:cubicBezTo>
                    <a:cubicBezTo>
                      <a:pt x="2935" y="5249"/>
                      <a:pt x="2961" y="5071"/>
                      <a:pt x="2993" y="4898"/>
                    </a:cubicBezTo>
                    <a:cubicBezTo>
                      <a:pt x="3051" y="4525"/>
                      <a:pt x="3112" y="4139"/>
                      <a:pt x="3086" y="3700"/>
                    </a:cubicBezTo>
                    <a:cubicBezTo>
                      <a:pt x="3063" y="3354"/>
                      <a:pt x="3010" y="2994"/>
                      <a:pt x="2953" y="2647"/>
                    </a:cubicBezTo>
                    <a:cubicBezTo>
                      <a:pt x="2935" y="2510"/>
                      <a:pt x="2913" y="2377"/>
                      <a:pt x="2895" y="2248"/>
                    </a:cubicBezTo>
                    <a:cubicBezTo>
                      <a:pt x="2789" y="1484"/>
                      <a:pt x="2478" y="867"/>
                      <a:pt x="1955" y="357"/>
                    </a:cubicBezTo>
                    <a:cubicBezTo>
                      <a:pt x="1713" y="124"/>
                      <a:pt x="1389" y="0"/>
                      <a:pt x="10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8" name="Google Shape;419;p15"/>
              <p:cNvSpPr/>
              <p:nvPr/>
            </p:nvSpPr>
            <p:spPr>
              <a:xfrm>
                <a:off x="5881848" y="5075053"/>
                <a:ext cx="762451" cy="725457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4275" extrusionOk="0">
                    <a:moveTo>
                      <a:pt x="1786" y="0"/>
                    </a:moveTo>
                    <a:cubicBezTo>
                      <a:pt x="1223" y="0"/>
                      <a:pt x="727" y="393"/>
                      <a:pt x="613" y="964"/>
                    </a:cubicBezTo>
                    <a:lnTo>
                      <a:pt x="1" y="3996"/>
                    </a:lnTo>
                    <a:lnTo>
                      <a:pt x="586" y="4111"/>
                    </a:lnTo>
                    <a:lnTo>
                      <a:pt x="1199" y="1085"/>
                    </a:lnTo>
                    <a:cubicBezTo>
                      <a:pt x="1259" y="796"/>
                      <a:pt x="1506" y="600"/>
                      <a:pt x="1792" y="600"/>
                    </a:cubicBezTo>
                    <a:cubicBezTo>
                      <a:pt x="1828" y="600"/>
                      <a:pt x="1864" y="603"/>
                      <a:pt x="1901" y="610"/>
                    </a:cubicBezTo>
                    <a:lnTo>
                      <a:pt x="3360" y="862"/>
                    </a:lnTo>
                    <a:cubicBezTo>
                      <a:pt x="3663" y="915"/>
                      <a:pt x="3880" y="1186"/>
                      <a:pt x="3866" y="1488"/>
                    </a:cubicBezTo>
                    <a:lnTo>
                      <a:pt x="3733" y="4248"/>
                    </a:lnTo>
                    <a:lnTo>
                      <a:pt x="4333" y="4275"/>
                    </a:lnTo>
                    <a:lnTo>
                      <a:pt x="4462" y="1519"/>
                    </a:lnTo>
                    <a:cubicBezTo>
                      <a:pt x="4493" y="915"/>
                      <a:pt x="4062" y="378"/>
                      <a:pt x="3467" y="276"/>
                    </a:cubicBezTo>
                    <a:lnTo>
                      <a:pt x="2002" y="19"/>
                    </a:lnTo>
                    <a:cubicBezTo>
                      <a:pt x="1929" y="6"/>
                      <a:pt x="1857" y="0"/>
                      <a:pt x="1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29" name="Google Shape;420;p15"/>
              <p:cNvSpPr/>
              <p:nvPr/>
            </p:nvSpPr>
            <p:spPr>
              <a:xfrm>
                <a:off x="6192225" y="5185866"/>
                <a:ext cx="186158" cy="619226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3649" extrusionOk="0">
                    <a:moveTo>
                      <a:pt x="507" y="0"/>
                    </a:moveTo>
                    <a:lnTo>
                      <a:pt x="1" y="3564"/>
                    </a:lnTo>
                    <a:lnTo>
                      <a:pt x="591" y="3649"/>
                    </a:lnTo>
                    <a:lnTo>
                      <a:pt x="1097" y="86"/>
                    </a:lnTo>
                    <a:lnTo>
                      <a:pt x="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0330" name="Google Shape;421;p15"/>
            <p:cNvSpPr/>
            <p:nvPr/>
          </p:nvSpPr>
          <p:spPr>
            <a:xfrm>
              <a:off x="-531102" y="-214000"/>
              <a:ext cx="5020575" cy="2140750"/>
            </a:xfrm>
            <a:custGeom>
              <a:avLst/>
              <a:gdLst/>
              <a:ahLst/>
              <a:cxnLst/>
              <a:rect l="l" t="t" r="r" b="b"/>
              <a:pathLst>
                <a:path w="200823" h="85630" extrusionOk="0">
                  <a:moveTo>
                    <a:pt x="0" y="1971"/>
                  </a:moveTo>
                  <a:lnTo>
                    <a:pt x="7882" y="53529"/>
                  </a:lnTo>
                  <a:lnTo>
                    <a:pt x="17734" y="52051"/>
                  </a:lnTo>
                  <a:lnTo>
                    <a:pt x="25779" y="51476"/>
                  </a:lnTo>
                  <a:lnTo>
                    <a:pt x="30541" y="51641"/>
                  </a:lnTo>
                  <a:lnTo>
                    <a:pt x="38915" y="52215"/>
                  </a:lnTo>
                  <a:lnTo>
                    <a:pt x="46140" y="53447"/>
                  </a:lnTo>
                  <a:lnTo>
                    <a:pt x="55171" y="55746"/>
                  </a:lnTo>
                  <a:lnTo>
                    <a:pt x="68471" y="60836"/>
                  </a:lnTo>
                  <a:lnTo>
                    <a:pt x="73479" y="63134"/>
                  </a:lnTo>
                  <a:lnTo>
                    <a:pt x="77994" y="65269"/>
                  </a:lnTo>
                  <a:lnTo>
                    <a:pt x="86697" y="69538"/>
                  </a:lnTo>
                  <a:lnTo>
                    <a:pt x="97944" y="74464"/>
                  </a:lnTo>
                  <a:lnTo>
                    <a:pt x="103034" y="76517"/>
                  </a:lnTo>
                  <a:lnTo>
                    <a:pt x="113789" y="79801"/>
                  </a:lnTo>
                  <a:lnTo>
                    <a:pt x="131769" y="83413"/>
                  </a:lnTo>
                  <a:lnTo>
                    <a:pt x="141548" y="84726"/>
                  </a:lnTo>
                  <a:lnTo>
                    <a:pt x="153042" y="85630"/>
                  </a:lnTo>
                  <a:lnTo>
                    <a:pt x="183993" y="77255"/>
                  </a:lnTo>
                  <a:lnTo>
                    <a:pt x="200823" y="0"/>
                  </a:lnTo>
                  <a:lnTo>
                    <a:pt x="124635" y="66500"/>
                  </a:lnTo>
                  <a:lnTo>
                    <a:pt x="58701" y="16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1050331" name="Google Shape;422;p15"/>
          <p:cNvSpPr/>
          <p:nvPr/>
        </p:nvSpPr>
        <p:spPr>
          <a:xfrm rot="10800000" flipH="1">
            <a:off x="-17150" y="4050"/>
            <a:ext cx="9186900" cy="5166000"/>
          </a:xfrm>
          <a:prstGeom prst="rect">
            <a:avLst/>
          </a:prstGeom>
          <a:solidFill>
            <a:srgbClr val="00ABBF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32" name="Google Shape;423;p15"/>
          <p:cNvSpPr txBox="1">
            <a:spLocks noGrp="1"/>
          </p:cNvSpPr>
          <p:nvPr>
            <p:ph type="subTitle" idx="1"/>
          </p:nvPr>
        </p:nvSpPr>
        <p:spPr>
          <a:xfrm>
            <a:off x="3666095" y="3269800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333" name="Google Shape;424;p15"/>
          <p:cNvSpPr txBox="1">
            <a:spLocks noGrp="1"/>
          </p:cNvSpPr>
          <p:nvPr>
            <p:ph type="subTitle" idx="2"/>
          </p:nvPr>
        </p:nvSpPr>
        <p:spPr>
          <a:xfrm>
            <a:off x="966975" y="2142778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334" name="Google Shape;425;p15"/>
          <p:cNvSpPr txBox="1">
            <a:spLocks noGrp="1"/>
          </p:cNvSpPr>
          <p:nvPr>
            <p:ph type="subTitle" idx="3"/>
          </p:nvPr>
        </p:nvSpPr>
        <p:spPr>
          <a:xfrm>
            <a:off x="6372151" y="1334404"/>
            <a:ext cx="18288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335" name="Google Shape;426;p15"/>
          <p:cNvSpPr txBox="1">
            <a:spLocks noGrp="1"/>
          </p:cNvSpPr>
          <p:nvPr>
            <p:ph type="title" hasCustomPrompt="1"/>
          </p:nvPr>
        </p:nvSpPr>
        <p:spPr>
          <a:xfrm>
            <a:off x="943571" y="1637913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336" name="Google Shape;427;p15"/>
          <p:cNvSpPr txBox="1">
            <a:spLocks noGrp="1"/>
          </p:cNvSpPr>
          <p:nvPr>
            <p:ph type="title" idx="4" hasCustomPrompt="1"/>
          </p:nvPr>
        </p:nvSpPr>
        <p:spPr>
          <a:xfrm>
            <a:off x="3849225" y="2765793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337" name="Google Shape;428;p15"/>
          <p:cNvSpPr txBox="1">
            <a:spLocks noGrp="1"/>
          </p:cNvSpPr>
          <p:nvPr>
            <p:ph type="title" idx="5" hasCustomPrompt="1"/>
          </p:nvPr>
        </p:nvSpPr>
        <p:spPr>
          <a:xfrm>
            <a:off x="6553104" y="833644"/>
            <a:ext cx="731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338" name="Google Shape;429;p15"/>
          <p:cNvSpPr txBox="1">
            <a:spLocks noGrp="1"/>
          </p:cNvSpPr>
          <p:nvPr>
            <p:ph type="title" idx="6"/>
          </p:nvPr>
        </p:nvSpPr>
        <p:spPr>
          <a:xfrm>
            <a:off x="713232" y="393192"/>
            <a:ext cx="7717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3">
  <p:cSld name="Title + 3 columns 3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57" name="Google Shape;431;p16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558" name="Google Shape;432;p16"/>
          <p:cNvSpPr txBox="1">
            <a:spLocks noGrp="1"/>
          </p:cNvSpPr>
          <p:nvPr>
            <p:ph type="subTitle" idx="1"/>
          </p:nvPr>
        </p:nvSpPr>
        <p:spPr>
          <a:xfrm>
            <a:off x="356111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559" name="Google Shape;433;p16"/>
          <p:cNvSpPr txBox="1">
            <a:spLocks noGrp="1"/>
          </p:cNvSpPr>
          <p:nvPr>
            <p:ph type="subTitle" idx="2"/>
          </p:nvPr>
        </p:nvSpPr>
        <p:spPr>
          <a:xfrm>
            <a:off x="832790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60" name="Google Shape;434;p16"/>
          <p:cNvSpPr txBox="1">
            <a:spLocks noGrp="1"/>
          </p:cNvSpPr>
          <p:nvPr>
            <p:ph type="subTitle" idx="3"/>
          </p:nvPr>
        </p:nvSpPr>
        <p:spPr>
          <a:xfrm>
            <a:off x="82998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561" name="Google Shape;435;p16"/>
          <p:cNvSpPr txBox="1">
            <a:spLocks noGrp="1"/>
          </p:cNvSpPr>
          <p:nvPr>
            <p:ph type="subTitle" idx="4"/>
          </p:nvPr>
        </p:nvSpPr>
        <p:spPr>
          <a:xfrm>
            <a:off x="3529960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62" name="Google Shape;436;p16"/>
          <p:cNvSpPr txBox="1">
            <a:spLocks noGrp="1"/>
          </p:cNvSpPr>
          <p:nvPr>
            <p:ph type="subTitle" idx="5"/>
          </p:nvPr>
        </p:nvSpPr>
        <p:spPr>
          <a:xfrm>
            <a:off x="6308485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563" name="Google Shape;437;p16"/>
          <p:cNvSpPr txBox="1">
            <a:spLocks noGrp="1"/>
          </p:cNvSpPr>
          <p:nvPr>
            <p:ph type="subTitle" idx="6"/>
          </p:nvPr>
        </p:nvSpPr>
        <p:spPr>
          <a:xfrm>
            <a:off x="6310787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64" name="Google Shape;438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">
  <p:cSld name="Title + 4 Columns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20" name="Google Shape;440;p17"/>
          <p:cNvSpPr/>
          <p:nvPr/>
        </p:nvSpPr>
        <p:spPr>
          <a:xfrm>
            <a:off x="-447675" y="2941300"/>
            <a:ext cx="9810600" cy="2578500"/>
          </a:xfrm>
          <a:prstGeom prst="rect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21" name="Google Shape;441;p17"/>
          <p:cNvSpPr txBox="1">
            <a:spLocks noGrp="1"/>
          </p:cNvSpPr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622" name="Google Shape;442;p17"/>
          <p:cNvSpPr txBox="1">
            <a:spLocks noGrp="1"/>
          </p:cNvSpPr>
          <p:nvPr>
            <p:ph type="subTitle" idx="1"/>
          </p:nvPr>
        </p:nvSpPr>
        <p:spPr>
          <a:xfrm>
            <a:off x="823425" y="1625000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623" name="Google Shape;443;p17"/>
          <p:cNvSpPr txBox="1">
            <a:spLocks noGrp="1"/>
          </p:cNvSpPr>
          <p:nvPr>
            <p:ph type="subTitle" idx="2"/>
          </p:nvPr>
        </p:nvSpPr>
        <p:spPr>
          <a:xfrm>
            <a:off x="814302" y="1917582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624" name="Google Shape;444;p17"/>
          <p:cNvSpPr txBox="1">
            <a:spLocks noGrp="1"/>
          </p:cNvSpPr>
          <p:nvPr>
            <p:ph type="subTitle" idx="3"/>
          </p:nvPr>
        </p:nvSpPr>
        <p:spPr>
          <a:xfrm>
            <a:off x="814302" y="3708708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625" name="Google Shape;445;p17"/>
          <p:cNvSpPr txBox="1">
            <a:spLocks noGrp="1"/>
          </p:cNvSpPr>
          <p:nvPr>
            <p:ph type="subTitle" idx="4"/>
          </p:nvPr>
        </p:nvSpPr>
        <p:spPr>
          <a:xfrm>
            <a:off x="823425" y="3436718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626" name="Google Shape;446;p17"/>
          <p:cNvSpPr txBox="1">
            <a:spLocks noGrp="1"/>
          </p:cNvSpPr>
          <p:nvPr>
            <p:ph type="subTitle" idx="5"/>
          </p:nvPr>
        </p:nvSpPr>
        <p:spPr>
          <a:xfrm>
            <a:off x="6677100" y="1623725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627" name="Google Shape;447;p17"/>
          <p:cNvSpPr txBox="1">
            <a:spLocks noGrp="1"/>
          </p:cNvSpPr>
          <p:nvPr>
            <p:ph type="subTitle" idx="6"/>
          </p:nvPr>
        </p:nvSpPr>
        <p:spPr>
          <a:xfrm>
            <a:off x="6677219" y="3440043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628" name="Google Shape;448;p17"/>
          <p:cNvSpPr txBox="1">
            <a:spLocks noGrp="1"/>
          </p:cNvSpPr>
          <p:nvPr>
            <p:ph type="subTitle" idx="7"/>
          </p:nvPr>
        </p:nvSpPr>
        <p:spPr>
          <a:xfrm>
            <a:off x="6677111" y="3707588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629" name="Google Shape;449;p17"/>
          <p:cNvSpPr txBox="1">
            <a:spLocks noGrp="1"/>
          </p:cNvSpPr>
          <p:nvPr>
            <p:ph type="subTitle" idx="8"/>
          </p:nvPr>
        </p:nvSpPr>
        <p:spPr>
          <a:xfrm>
            <a:off x="6676991" y="1917576"/>
            <a:ext cx="16764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630" name="Google Shape;450;p1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6 columns">
  <p:cSld name="Title + 6 columns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12" name="Google Shape;452;p18"/>
          <p:cNvSpPr txBox="1">
            <a:spLocks noGrp="1"/>
          </p:cNvSpPr>
          <p:nvPr>
            <p:ph type="title"/>
          </p:nvPr>
        </p:nvSpPr>
        <p:spPr>
          <a:xfrm>
            <a:off x="713225" y="38581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113" name="Google Shape;453;p18"/>
          <p:cNvSpPr txBox="1">
            <a:spLocks noGrp="1"/>
          </p:cNvSpPr>
          <p:nvPr>
            <p:ph type="subTitle" idx="1"/>
          </p:nvPr>
        </p:nvSpPr>
        <p:spPr>
          <a:xfrm>
            <a:off x="1150301" y="1307348"/>
            <a:ext cx="1671300" cy="347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14" name="Google Shape;454;p18"/>
          <p:cNvSpPr txBox="1">
            <a:spLocks noGrp="1"/>
          </p:cNvSpPr>
          <p:nvPr>
            <p:ph type="subTitle" idx="2"/>
          </p:nvPr>
        </p:nvSpPr>
        <p:spPr>
          <a:xfrm>
            <a:off x="3731359" y="1311852"/>
            <a:ext cx="1671300" cy="338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15" name="Google Shape;455;p18"/>
          <p:cNvSpPr txBox="1">
            <a:spLocks noGrp="1"/>
          </p:cNvSpPr>
          <p:nvPr>
            <p:ph type="subTitle" idx="3"/>
          </p:nvPr>
        </p:nvSpPr>
        <p:spPr>
          <a:xfrm>
            <a:off x="6353955" y="1311852"/>
            <a:ext cx="1671300" cy="338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16" name="Google Shape;456;p18"/>
          <p:cNvSpPr txBox="1">
            <a:spLocks noGrp="1"/>
          </p:cNvSpPr>
          <p:nvPr>
            <p:ph type="subTitle" idx="4"/>
          </p:nvPr>
        </p:nvSpPr>
        <p:spPr>
          <a:xfrm>
            <a:off x="914201" y="1654632"/>
            <a:ext cx="20925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17" name="Google Shape;457;p18"/>
          <p:cNvSpPr txBox="1">
            <a:spLocks noGrp="1"/>
          </p:cNvSpPr>
          <p:nvPr>
            <p:ph type="subTitle" idx="5"/>
          </p:nvPr>
        </p:nvSpPr>
        <p:spPr>
          <a:xfrm>
            <a:off x="3520799" y="1663828"/>
            <a:ext cx="20925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18" name="Google Shape;458;p18"/>
          <p:cNvSpPr txBox="1">
            <a:spLocks noGrp="1"/>
          </p:cNvSpPr>
          <p:nvPr>
            <p:ph type="subTitle" idx="6"/>
          </p:nvPr>
        </p:nvSpPr>
        <p:spPr>
          <a:xfrm>
            <a:off x="6143355" y="1663828"/>
            <a:ext cx="20925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19" name="Google Shape;459;p18"/>
          <p:cNvSpPr txBox="1">
            <a:spLocks noGrp="1"/>
          </p:cNvSpPr>
          <p:nvPr>
            <p:ph type="subTitle" idx="7"/>
          </p:nvPr>
        </p:nvSpPr>
        <p:spPr>
          <a:xfrm>
            <a:off x="914201" y="4087377"/>
            <a:ext cx="2092500" cy="6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20" name="Google Shape;460;p18"/>
          <p:cNvSpPr txBox="1">
            <a:spLocks noGrp="1"/>
          </p:cNvSpPr>
          <p:nvPr>
            <p:ph type="subTitle" idx="8"/>
          </p:nvPr>
        </p:nvSpPr>
        <p:spPr>
          <a:xfrm>
            <a:off x="1124801" y="3739107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21" name="Google Shape;461;p18"/>
          <p:cNvSpPr txBox="1">
            <a:spLocks noGrp="1"/>
          </p:cNvSpPr>
          <p:nvPr>
            <p:ph type="subTitle" idx="9"/>
          </p:nvPr>
        </p:nvSpPr>
        <p:spPr>
          <a:xfrm>
            <a:off x="3731359" y="3744315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22" name="Google Shape;462;p18"/>
          <p:cNvSpPr txBox="1">
            <a:spLocks noGrp="1"/>
          </p:cNvSpPr>
          <p:nvPr>
            <p:ph type="subTitle" idx="13"/>
          </p:nvPr>
        </p:nvSpPr>
        <p:spPr>
          <a:xfrm>
            <a:off x="3520799" y="4092585"/>
            <a:ext cx="2092500" cy="6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23" name="Google Shape;463;p18"/>
          <p:cNvSpPr txBox="1">
            <a:spLocks noGrp="1"/>
          </p:cNvSpPr>
          <p:nvPr>
            <p:ph type="subTitle" idx="14"/>
          </p:nvPr>
        </p:nvSpPr>
        <p:spPr>
          <a:xfrm>
            <a:off x="6353955" y="3744315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24" name="Google Shape;464;p18"/>
          <p:cNvSpPr txBox="1">
            <a:spLocks noGrp="1"/>
          </p:cNvSpPr>
          <p:nvPr>
            <p:ph type="subTitle" idx="15"/>
          </p:nvPr>
        </p:nvSpPr>
        <p:spPr>
          <a:xfrm>
            <a:off x="6143355" y="4092585"/>
            <a:ext cx="2092500" cy="6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25" name="Google Shape;465;p18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26" name="Google Shape;466;p18"/>
          <p:cNvSpPr/>
          <p:nvPr/>
        </p:nvSpPr>
        <p:spPr>
          <a:xfrm>
            <a:off x="721337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27" name="Google Shape;467;p18"/>
          <p:cNvSpPr/>
          <p:nvPr/>
        </p:nvSpPr>
        <p:spPr>
          <a:xfrm>
            <a:off x="3445207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28" name="Google Shape;468;p18"/>
          <p:cNvSpPr/>
          <p:nvPr/>
        </p:nvSpPr>
        <p:spPr>
          <a:xfrm>
            <a:off x="6226749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481" name="Google Shape;470;p19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82" name="Google Shape;471;p19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</a:lvl1pPr>
            <a:lvl2pPr lvl="1">
              <a:spcBef>
                <a:spcPts val="0"/>
              </a:spcBef>
              <a:spcAft>
                <a:spcPts val="0"/>
              </a:spcAft>
              <a:buNone/>
            </a:lvl2pPr>
            <a:lvl3pPr lvl="2">
              <a:spcBef>
                <a:spcPts val="0"/>
              </a:spcBef>
              <a:spcAft>
                <a:spcPts val="0"/>
              </a:spcAft>
              <a:buNone/>
            </a:lvl3pPr>
            <a:lvl4pPr lvl="3">
              <a:spcBef>
                <a:spcPts val="0"/>
              </a:spcBef>
              <a:spcAft>
                <a:spcPts val="0"/>
              </a:spcAft>
              <a:buNone/>
            </a:lvl4pPr>
            <a:lvl5pPr lvl="4">
              <a:spcBef>
                <a:spcPts val="0"/>
              </a:spcBef>
              <a:spcAft>
                <a:spcPts val="0"/>
              </a:spcAft>
              <a:buNone/>
            </a:lvl5pPr>
            <a:lvl6pPr lvl="5">
              <a:spcBef>
                <a:spcPts val="0"/>
              </a:spcBef>
              <a:spcAft>
                <a:spcPts val="0"/>
              </a:spcAft>
              <a:buNone/>
            </a:lvl6pPr>
            <a:lvl7pPr lvl="6">
              <a:spcBef>
                <a:spcPts val="0"/>
              </a:spcBef>
              <a:spcAft>
                <a:spcPts val="0"/>
              </a:spcAft>
              <a:buNone/>
            </a:lvl7pPr>
            <a:lvl8pPr lvl="7">
              <a:spcBef>
                <a:spcPts val="0"/>
              </a:spcBef>
              <a:spcAft>
                <a:spcPts val="0"/>
              </a:spcAft>
              <a:buNone/>
            </a:lvl8pPr>
            <a:lvl9pPr lvl="8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1050483" name="Google Shape;472;p19"/>
          <p:cNvSpPr txBox="1">
            <a:spLocks noGrp="1"/>
          </p:cNvSpPr>
          <p:nvPr>
            <p:ph type="subTitle" idx="1"/>
          </p:nvPr>
        </p:nvSpPr>
        <p:spPr>
          <a:xfrm>
            <a:off x="26690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484" name="Google Shape;473;p19"/>
          <p:cNvSpPr txBox="1">
            <a:spLocks noGrp="1"/>
          </p:cNvSpPr>
          <p:nvPr>
            <p:ph type="subTitle" idx="2"/>
          </p:nvPr>
        </p:nvSpPr>
        <p:spPr>
          <a:xfrm>
            <a:off x="62409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485" name="Google Shape;474;p19"/>
          <p:cNvSpPr txBox="1">
            <a:spLocks noGrp="1"/>
          </p:cNvSpPr>
          <p:nvPr>
            <p:ph type="subTitle" idx="3"/>
          </p:nvPr>
        </p:nvSpPr>
        <p:spPr>
          <a:xfrm>
            <a:off x="1500077" y="208223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486" name="Google Shape;475;p19"/>
          <p:cNvSpPr txBox="1">
            <a:spLocks noGrp="1"/>
          </p:cNvSpPr>
          <p:nvPr>
            <p:ph type="subTitle" idx="4"/>
          </p:nvPr>
        </p:nvSpPr>
        <p:spPr>
          <a:xfrm>
            <a:off x="5072030" y="2084832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487" name="Google Shape;476;p19"/>
          <p:cNvSpPr txBox="1">
            <a:spLocks noGrp="1"/>
          </p:cNvSpPr>
          <p:nvPr>
            <p:ph type="subTitle" idx="5"/>
          </p:nvPr>
        </p:nvSpPr>
        <p:spPr>
          <a:xfrm>
            <a:off x="2671996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488" name="Google Shape;477;p19"/>
          <p:cNvSpPr txBox="1">
            <a:spLocks noGrp="1"/>
          </p:cNvSpPr>
          <p:nvPr>
            <p:ph type="subTitle" idx="6"/>
          </p:nvPr>
        </p:nvSpPr>
        <p:spPr>
          <a:xfrm>
            <a:off x="5072030" y="3749040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489" name="Google Shape;478;p19"/>
          <p:cNvSpPr txBox="1">
            <a:spLocks noGrp="1"/>
          </p:cNvSpPr>
          <p:nvPr>
            <p:ph type="subTitle" idx="7"/>
          </p:nvPr>
        </p:nvSpPr>
        <p:spPr>
          <a:xfrm>
            <a:off x="1500077" y="375298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490" name="Google Shape;479;p19"/>
          <p:cNvSpPr txBox="1">
            <a:spLocks noGrp="1"/>
          </p:cNvSpPr>
          <p:nvPr>
            <p:ph type="subTitle" idx="8"/>
          </p:nvPr>
        </p:nvSpPr>
        <p:spPr>
          <a:xfrm>
            <a:off x="6244953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grpSp>
        <p:nvGrpSpPr>
          <p:cNvPr id="303" name="Google Shape;480;p19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1050491" name="Google Shape;481;p19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92" name="Google Shape;482;p19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493" name="Google Shape;483;p19"/>
          <p:cNvSpPr txBox="1">
            <a:spLocks noGrp="1"/>
          </p:cNvSpPr>
          <p:nvPr>
            <p:ph type="title" idx="9" hasCustomPrompt="1"/>
          </p:nvPr>
        </p:nvSpPr>
        <p:spPr>
          <a:xfrm>
            <a:off x="1495488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494" name="Google Shape;484;p19"/>
          <p:cNvSpPr txBox="1">
            <a:spLocks noGrp="1"/>
          </p:cNvSpPr>
          <p:nvPr>
            <p:ph type="title" idx="13" hasCustomPrompt="1"/>
          </p:nvPr>
        </p:nvSpPr>
        <p:spPr>
          <a:xfrm>
            <a:off x="1495488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495" name="Google Shape;485;p19"/>
          <p:cNvSpPr txBox="1">
            <a:spLocks noGrp="1"/>
          </p:cNvSpPr>
          <p:nvPr>
            <p:ph type="title" idx="14" hasCustomPrompt="1"/>
          </p:nvPr>
        </p:nvSpPr>
        <p:spPr>
          <a:xfrm>
            <a:off x="5069200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496" name="Google Shape;486;p19"/>
          <p:cNvSpPr txBox="1">
            <a:spLocks noGrp="1"/>
          </p:cNvSpPr>
          <p:nvPr>
            <p:ph type="title" idx="15" hasCustomPrompt="1"/>
          </p:nvPr>
        </p:nvSpPr>
        <p:spPr>
          <a:xfrm>
            <a:off x="5069200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56" name="Google Shape;71;p10"/>
          <p:cNvSpPr/>
          <p:nvPr/>
        </p:nvSpPr>
        <p:spPr>
          <a:xfrm rot="10800000">
            <a:off x="-16852" y="-32604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7" name="Google Shape;72;p10"/>
          <p:cNvSpPr/>
          <p:nvPr/>
        </p:nvSpPr>
        <p:spPr>
          <a:xfrm rot="-3600024" flipH="1">
            <a:off x="7811165" y="428062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8" name="Google Shape;73;p10"/>
          <p:cNvSpPr/>
          <p:nvPr/>
        </p:nvSpPr>
        <p:spPr>
          <a:xfrm rot="10800000">
            <a:off x="8693271" y="41480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59" name="Google Shape;74;p10"/>
          <p:cNvSpPr/>
          <p:nvPr/>
        </p:nvSpPr>
        <p:spPr>
          <a:xfrm rot="10800000">
            <a:off x="-499376" y="-3053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60" name="Google Shape;75;p10"/>
          <p:cNvSpPr txBox="1">
            <a:spLocks noGrp="1"/>
          </p:cNvSpPr>
          <p:nvPr>
            <p:ph type="title"/>
          </p:nvPr>
        </p:nvSpPr>
        <p:spPr>
          <a:xfrm>
            <a:off x="2433775" y="3815800"/>
            <a:ext cx="4163400" cy="95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Picture">
  <p:cSld name="Big Picture">
    <p:bg>
      <p:bgPr>
        <a:solidFill>
          <a:schemeClr val="accent4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40" name="Google Shape;488;p20"/>
          <p:cNvSpPr/>
          <p:nvPr/>
        </p:nvSpPr>
        <p:spPr>
          <a:xfrm rot="10800000" flipH="1">
            <a:off x="-17150" y="4050"/>
            <a:ext cx="9186900" cy="5166000"/>
          </a:xfrm>
          <a:prstGeom prst="rect">
            <a:avLst/>
          </a:prstGeom>
          <a:solidFill>
            <a:srgbClr val="00ABBF">
              <a:alpha val="3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41" name="Google Shape;489;p20"/>
          <p:cNvSpPr txBox="1">
            <a:spLocks noGrp="1"/>
          </p:cNvSpPr>
          <p:nvPr>
            <p:ph type="title"/>
          </p:nvPr>
        </p:nvSpPr>
        <p:spPr>
          <a:xfrm>
            <a:off x="3205675" y="844300"/>
            <a:ext cx="52251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>
            <a:endParaRPr/>
          </a:p>
        </p:txBody>
      </p:sp>
      <p:grpSp>
        <p:nvGrpSpPr>
          <p:cNvPr id="314" name="Google Shape;490;p20"/>
          <p:cNvGrpSpPr/>
          <p:nvPr/>
        </p:nvGrpSpPr>
        <p:grpSpPr>
          <a:xfrm>
            <a:off x="0" y="-4175"/>
            <a:ext cx="1838250" cy="5155625"/>
            <a:chOff x="0" y="-4175"/>
            <a:chExt cx="1838250" cy="5155625"/>
          </a:xfrm>
        </p:grpSpPr>
        <p:sp>
          <p:nvSpPr>
            <p:cNvPr id="1050542" name="Google Shape;491;p20"/>
            <p:cNvSpPr/>
            <p:nvPr/>
          </p:nvSpPr>
          <p:spPr>
            <a:xfrm>
              <a:off x="0" y="7950"/>
              <a:ext cx="7131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43" name="Google Shape;492;p20"/>
            <p:cNvSpPr/>
            <p:nvPr/>
          </p:nvSpPr>
          <p:spPr>
            <a:xfrm>
              <a:off x="704850" y="-4175"/>
              <a:ext cx="1133400" cy="51435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10" name="Google Shape;494;p21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495;p21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1050611" name="Google Shape;496;p21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12" name="Google Shape;497;p21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613" name="Google Shape;498;p21"/>
          <p:cNvSpPr txBox="1">
            <a:spLocks noGrp="1"/>
          </p:cNvSpPr>
          <p:nvPr>
            <p:ph type="title"/>
          </p:nvPr>
        </p:nvSpPr>
        <p:spPr>
          <a:xfrm>
            <a:off x="713232" y="392069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</a:lvl1pPr>
            <a:lvl2pPr lvl="1">
              <a:spcBef>
                <a:spcPts val="0"/>
              </a:spcBef>
              <a:spcAft>
                <a:spcPts val="0"/>
              </a:spcAft>
              <a:buNone/>
            </a:lvl2pPr>
            <a:lvl3pPr lvl="2">
              <a:spcBef>
                <a:spcPts val="0"/>
              </a:spcBef>
              <a:spcAft>
                <a:spcPts val="0"/>
              </a:spcAft>
              <a:buNone/>
            </a:lvl3pPr>
            <a:lvl4pPr lvl="3">
              <a:spcBef>
                <a:spcPts val="0"/>
              </a:spcBef>
              <a:spcAft>
                <a:spcPts val="0"/>
              </a:spcAft>
              <a:buNone/>
            </a:lvl4pPr>
            <a:lvl5pPr lvl="4">
              <a:spcBef>
                <a:spcPts val="0"/>
              </a:spcBef>
              <a:spcAft>
                <a:spcPts val="0"/>
              </a:spcAft>
              <a:buNone/>
            </a:lvl5pPr>
            <a:lvl6pPr lvl="5">
              <a:spcBef>
                <a:spcPts val="0"/>
              </a:spcBef>
              <a:spcAft>
                <a:spcPts val="0"/>
              </a:spcAft>
              <a:buNone/>
            </a:lvl6pPr>
            <a:lvl7pPr lvl="6">
              <a:spcBef>
                <a:spcPts val="0"/>
              </a:spcBef>
              <a:spcAft>
                <a:spcPts val="0"/>
              </a:spcAft>
              <a:buNone/>
            </a:lvl7pPr>
            <a:lvl8pPr lvl="7">
              <a:spcBef>
                <a:spcPts val="0"/>
              </a:spcBef>
              <a:spcAft>
                <a:spcPts val="0"/>
              </a:spcAft>
              <a:buNone/>
            </a:lvl8pPr>
            <a:lvl9pPr lvl="8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09" name="Google Shape;500;p22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10" name="Google Shape;501;p22"/>
          <p:cNvSpPr/>
          <p:nvPr/>
        </p:nvSpPr>
        <p:spPr>
          <a:xfrm rot="3327516" flipH="1">
            <a:off x="-5058893" y="194334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111" name="Google Shape;502;p22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ly Title 3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91" name="Google Shape;504;p23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392" name="Google Shape;505;p23"/>
          <p:cNvSpPr/>
          <p:nvPr/>
        </p:nvSpPr>
        <p:spPr>
          <a:xfrm rot="3327516" flipH="1">
            <a:off x="5667607" y="-1414902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93" name="Google Shape;506;p23"/>
          <p:cNvSpPr/>
          <p:nvPr/>
        </p:nvSpPr>
        <p:spPr>
          <a:xfrm>
            <a:off x="713218" y="4697175"/>
            <a:ext cx="35571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94" name="Google Shape;507;p23"/>
          <p:cNvSpPr/>
          <p:nvPr/>
        </p:nvSpPr>
        <p:spPr>
          <a:xfrm>
            <a:off x="4873514" y="4697175"/>
            <a:ext cx="35571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4">
  <p:cSld name="Only Title 4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95" name="Google Shape;509;p2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396" name="Google Shape;510;p24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397" name="Google Shape;511;p2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Numbers">
  <p:cSld name="Two Numbers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44" name="Google Shape;513;p25"/>
          <p:cNvSpPr/>
          <p:nvPr/>
        </p:nvSpPr>
        <p:spPr>
          <a:xfrm>
            <a:off x="7950" y="4597900"/>
            <a:ext cx="9144000" cy="540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45" name="Google Shape;514;p25"/>
          <p:cNvSpPr txBox="1">
            <a:spLocks noGrp="1"/>
          </p:cNvSpPr>
          <p:nvPr>
            <p:ph type="title"/>
          </p:nvPr>
        </p:nvSpPr>
        <p:spPr>
          <a:xfrm>
            <a:off x="713232" y="374904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</a:lvl1pPr>
            <a:lvl2pPr lvl="1">
              <a:spcBef>
                <a:spcPts val="0"/>
              </a:spcBef>
              <a:spcAft>
                <a:spcPts val="0"/>
              </a:spcAft>
              <a:buNone/>
            </a:lvl2pPr>
            <a:lvl3pPr lvl="2">
              <a:spcBef>
                <a:spcPts val="0"/>
              </a:spcBef>
              <a:spcAft>
                <a:spcPts val="0"/>
              </a:spcAft>
              <a:buNone/>
            </a:lvl3pPr>
            <a:lvl4pPr lvl="3">
              <a:spcBef>
                <a:spcPts val="0"/>
              </a:spcBef>
              <a:spcAft>
                <a:spcPts val="0"/>
              </a:spcAft>
              <a:buNone/>
            </a:lvl4pPr>
            <a:lvl5pPr lvl="4">
              <a:spcBef>
                <a:spcPts val="0"/>
              </a:spcBef>
              <a:spcAft>
                <a:spcPts val="0"/>
              </a:spcAft>
              <a:buNone/>
            </a:lvl5pPr>
            <a:lvl6pPr lvl="5">
              <a:spcBef>
                <a:spcPts val="0"/>
              </a:spcBef>
              <a:spcAft>
                <a:spcPts val="0"/>
              </a:spcAft>
              <a:buNone/>
            </a:lvl6pPr>
            <a:lvl7pPr lvl="6">
              <a:spcBef>
                <a:spcPts val="0"/>
              </a:spcBef>
              <a:spcAft>
                <a:spcPts val="0"/>
              </a:spcAft>
              <a:buNone/>
            </a:lvl7pPr>
            <a:lvl8pPr lvl="7">
              <a:spcBef>
                <a:spcPts val="0"/>
              </a:spcBef>
              <a:spcAft>
                <a:spcPts val="0"/>
              </a:spcAft>
              <a:buNone/>
            </a:lvl8pPr>
            <a:lvl9pPr lvl="8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1050546" name="Google Shape;515;p25"/>
          <p:cNvSpPr txBox="1">
            <a:spLocks noGrp="1"/>
          </p:cNvSpPr>
          <p:nvPr>
            <p:ph type="subTitle" idx="1"/>
          </p:nvPr>
        </p:nvSpPr>
        <p:spPr>
          <a:xfrm>
            <a:off x="5290900" y="1979922"/>
            <a:ext cx="1828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47" name="Google Shape;516;p25"/>
          <p:cNvSpPr txBox="1">
            <a:spLocks noGrp="1"/>
          </p:cNvSpPr>
          <p:nvPr>
            <p:ph type="subTitle" idx="2"/>
          </p:nvPr>
        </p:nvSpPr>
        <p:spPr>
          <a:xfrm>
            <a:off x="720739" y="3834325"/>
            <a:ext cx="414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48" name="Google Shape;517;p25"/>
          <p:cNvSpPr txBox="1">
            <a:spLocks noGrp="1"/>
          </p:cNvSpPr>
          <p:nvPr>
            <p:ph type="subTitle" idx="3"/>
          </p:nvPr>
        </p:nvSpPr>
        <p:spPr>
          <a:xfrm>
            <a:off x="5286377" y="3359276"/>
            <a:ext cx="1828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549" name="Google Shape;518;p25"/>
          <p:cNvSpPr txBox="1">
            <a:spLocks noGrp="1"/>
          </p:cNvSpPr>
          <p:nvPr>
            <p:ph type="title" idx="4" hasCustomPrompt="1"/>
          </p:nvPr>
        </p:nvSpPr>
        <p:spPr>
          <a:xfrm>
            <a:off x="5290529" y="1359570"/>
            <a:ext cx="2099400" cy="576000"/>
          </a:xfrm>
          <a:prstGeom prst="rect">
            <a:avLst/>
          </a:prstGeom>
          <a:solidFill>
            <a:srgbClr val="E83D3D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550" name="Google Shape;519;p25"/>
          <p:cNvSpPr txBox="1">
            <a:spLocks noGrp="1"/>
          </p:cNvSpPr>
          <p:nvPr>
            <p:ph type="title" idx="5" hasCustomPrompt="1"/>
          </p:nvPr>
        </p:nvSpPr>
        <p:spPr>
          <a:xfrm>
            <a:off x="5286375" y="2739545"/>
            <a:ext cx="1144800" cy="57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551" name="Google Shape;520;p2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5">
  <p:cSld name="Only Title 5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65" name="Google Shape;522;p26"/>
          <p:cNvSpPr/>
          <p:nvPr/>
        </p:nvSpPr>
        <p:spPr>
          <a:xfrm>
            <a:off x="-38100" y="0"/>
            <a:ext cx="9220200" cy="1311600"/>
          </a:xfrm>
          <a:prstGeom prst="rect">
            <a:avLst/>
          </a:prstGeom>
          <a:solidFill>
            <a:srgbClr val="F4D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66" name="Google Shape;523;p26"/>
          <p:cNvSpPr/>
          <p:nvPr/>
        </p:nvSpPr>
        <p:spPr>
          <a:xfrm>
            <a:off x="0" y="387100"/>
            <a:ext cx="9898655" cy="1084938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CEB20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524;p26"/>
          <p:cNvGrpSpPr/>
          <p:nvPr/>
        </p:nvGrpSpPr>
        <p:grpSpPr>
          <a:xfrm>
            <a:off x="4330675" y="950122"/>
            <a:ext cx="1020000" cy="753600"/>
            <a:chOff x="4330675" y="950122"/>
            <a:chExt cx="1020000" cy="753600"/>
          </a:xfrm>
        </p:grpSpPr>
        <p:sp>
          <p:nvSpPr>
            <p:cNvPr id="1050567" name="Google Shape;525;p26"/>
            <p:cNvSpPr/>
            <p:nvPr/>
          </p:nvSpPr>
          <p:spPr>
            <a:xfrm rot="5400000">
              <a:off x="4463875" y="816922"/>
              <a:ext cx="753600" cy="1020000"/>
            </a:xfrm>
            <a:prstGeom prst="pie">
              <a:avLst>
                <a:gd name="adj1" fmla="val 5366625"/>
                <a:gd name="adj2" fmla="val 16232262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50568" name="Google Shape;526;p26"/>
            <p:cNvSpPr/>
            <p:nvPr/>
          </p:nvSpPr>
          <p:spPr>
            <a:xfrm rot="5400000">
              <a:off x="4545875" y="869375"/>
              <a:ext cx="588300" cy="883200"/>
            </a:xfrm>
            <a:prstGeom prst="pie">
              <a:avLst>
                <a:gd name="adj1" fmla="val 5366625"/>
                <a:gd name="adj2" fmla="val 1622669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1050569" name="Google Shape;527;p26"/>
          <p:cNvSpPr/>
          <p:nvPr/>
        </p:nvSpPr>
        <p:spPr>
          <a:xfrm>
            <a:off x="-38100" y="1311600"/>
            <a:ext cx="9220200" cy="384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528;p26"/>
          <p:cNvGrpSpPr/>
          <p:nvPr/>
        </p:nvGrpSpPr>
        <p:grpSpPr>
          <a:xfrm>
            <a:off x="3572234" y="1304769"/>
            <a:ext cx="5009553" cy="3840746"/>
            <a:chOff x="3647700" y="1418025"/>
            <a:chExt cx="3459875" cy="3042175"/>
          </a:xfrm>
        </p:grpSpPr>
        <p:sp>
          <p:nvSpPr>
            <p:cNvPr id="1050570" name="Google Shape;529;p26"/>
            <p:cNvSpPr/>
            <p:nvPr/>
          </p:nvSpPr>
          <p:spPr>
            <a:xfrm>
              <a:off x="3647700" y="1418025"/>
              <a:ext cx="3459875" cy="3042175"/>
            </a:xfrm>
            <a:custGeom>
              <a:avLst/>
              <a:gdLst/>
              <a:ahLst/>
              <a:cxnLst/>
              <a:rect l="l" t="t" r="r" b="b"/>
              <a:pathLst>
                <a:path w="138395" h="121687" extrusionOk="0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1" name="Google Shape;530;p26"/>
            <p:cNvSpPr/>
            <p:nvPr/>
          </p:nvSpPr>
          <p:spPr>
            <a:xfrm>
              <a:off x="4342375" y="1462500"/>
              <a:ext cx="49000" cy="42250"/>
            </a:xfrm>
            <a:custGeom>
              <a:avLst/>
              <a:gdLst/>
              <a:ahLst/>
              <a:cxnLst/>
              <a:rect l="l" t="t" r="r" b="b"/>
              <a:pathLst>
                <a:path w="1960" h="1690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2" name="Google Shape;531;p26"/>
            <p:cNvSpPr/>
            <p:nvPr/>
          </p:nvSpPr>
          <p:spPr>
            <a:xfrm>
              <a:off x="4466800" y="1509225"/>
              <a:ext cx="103025" cy="14100"/>
            </a:xfrm>
            <a:custGeom>
              <a:avLst/>
              <a:gdLst/>
              <a:ahLst/>
              <a:cxnLst/>
              <a:rect l="l" t="t" r="r" b="b"/>
              <a:pathLst>
                <a:path w="4121" h="564" extrusionOk="0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3" name="Google Shape;532;p26"/>
            <p:cNvSpPr/>
            <p:nvPr/>
          </p:nvSpPr>
          <p:spPr>
            <a:xfrm>
              <a:off x="4670575" y="1532875"/>
              <a:ext cx="103050" cy="11850"/>
            </a:xfrm>
            <a:custGeom>
              <a:avLst/>
              <a:gdLst/>
              <a:ahLst/>
              <a:cxnLst/>
              <a:rect l="l" t="t" r="r" b="b"/>
              <a:pathLst>
                <a:path w="4122" h="474" extrusionOk="0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4" name="Google Shape;533;p26"/>
            <p:cNvSpPr/>
            <p:nvPr/>
          </p:nvSpPr>
          <p:spPr>
            <a:xfrm>
              <a:off x="4877175" y="1554250"/>
              <a:ext cx="103050" cy="14100"/>
            </a:xfrm>
            <a:custGeom>
              <a:avLst/>
              <a:gdLst/>
              <a:ahLst/>
              <a:cxnLst/>
              <a:rect l="l" t="t" r="r" b="b"/>
              <a:pathLst>
                <a:path w="4122" h="564" extrusionOk="0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5" name="Google Shape;534;p26"/>
            <p:cNvSpPr/>
            <p:nvPr/>
          </p:nvSpPr>
          <p:spPr>
            <a:xfrm>
              <a:off x="5055075" y="1586900"/>
              <a:ext cx="59125" cy="44500"/>
            </a:xfrm>
            <a:custGeom>
              <a:avLst/>
              <a:gdLst/>
              <a:ahLst/>
              <a:cxnLst/>
              <a:rect l="l" t="t" r="r" b="b"/>
              <a:pathLst>
                <a:path w="2365" h="1780" extrusionOk="0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6" name="Google Shape;535;p26"/>
            <p:cNvSpPr/>
            <p:nvPr/>
          </p:nvSpPr>
          <p:spPr>
            <a:xfrm>
              <a:off x="4853525" y="1649950"/>
              <a:ext cx="100800" cy="23675"/>
            </a:xfrm>
            <a:custGeom>
              <a:avLst/>
              <a:gdLst/>
              <a:ahLst/>
              <a:cxnLst/>
              <a:rect l="l" t="t" r="r" b="b"/>
              <a:pathLst>
                <a:path w="4032" h="947" extrusionOk="0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7" name="Google Shape;536;p26"/>
            <p:cNvSpPr/>
            <p:nvPr/>
          </p:nvSpPr>
          <p:spPr>
            <a:xfrm>
              <a:off x="4652000" y="1695000"/>
              <a:ext cx="100800" cy="28175"/>
            </a:xfrm>
            <a:custGeom>
              <a:avLst/>
              <a:gdLst/>
              <a:ahLst/>
              <a:cxnLst/>
              <a:rect l="l" t="t" r="r" b="b"/>
              <a:pathLst>
                <a:path w="4032" h="1127" extrusionOk="0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8" name="Google Shape;537;p26"/>
            <p:cNvSpPr/>
            <p:nvPr/>
          </p:nvSpPr>
          <p:spPr>
            <a:xfrm>
              <a:off x="4452725" y="1746225"/>
              <a:ext cx="100775" cy="33225"/>
            </a:xfrm>
            <a:custGeom>
              <a:avLst/>
              <a:gdLst/>
              <a:ahLst/>
              <a:cxnLst/>
              <a:rect l="l" t="t" r="r" b="b"/>
              <a:pathLst>
                <a:path w="4031" h="1329" extrusionOk="0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79" name="Google Shape;538;p26"/>
            <p:cNvSpPr/>
            <p:nvPr/>
          </p:nvSpPr>
          <p:spPr>
            <a:xfrm>
              <a:off x="4264700" y="1812075"/>
              <a:ext cx="94025" cy="51825"/>
            </a:xfrm>
            <a:custGeom>
              <a:avLst/>
              <a:gdLst/>
              <a:ahLst/>
              <a:cxnLst/>
              <a:rect l="l" t="t" r="r" b="b"/>
              <a:pathLst>
                <a:path w="3761" h="2073" extrusionOk="0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0" name="Google Shape;539;p26"/>
            <p:cNvSpPr/>
            <p:nvPr/>
          </p:nvSpPr>
          <p:spPr>
            <a:xfrm>
              <a:off x="4255700" y="1945500"/>
              <a:ext cx="93475" cy="47325"/>
            </a:xfrm>
            <a:custGeom>
              <a:avLst/>
              <a:gdLst/>
              <a:ahLst/>
              <a:cxnLst/>
              <a:rect l="l" t="t" r="r" b="b"/>
              <a:pathLst>
                <a:path w="3739" h="1893" extrusionOk="0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1" name="Google Shape;540;p26"/>
            <p:cNvSpPr/>
            <p:nvPr/>
          </p:nvSpPr>
          <p:spPr>
            <a:xfrm>
              <a:off x="4447650" y="2015875"/>
              <a:ext cx="100800" cy="25925"/>
            </a:xfrm>
            <a:custGeom>
              <a:avLst/>
              <a:gdLst/>
              <a:ahLst/>
              <a:cxnLst/>
              <a:rect l="l" t="t" r="r" b="b"/>
              <a:pathLst>
                <a:path w="4032" h="1037" extrusionOk="0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2" name="Google Shape;541;p26"/>
            <p:cNvSpPr/>
            <p:nvPr/>
          </p:nvSpPr>
          <p:spPr>
            <a:xfrm>
              <a:off x="4649750" y="2060900"/>
              <a:ext cx="103050" cy="23125"/>
            </a:xfrm>
            <a:custGeom>
              <a:avLst/>
              <a:gdLst/>
              <a:ahLst/>
              <a:cxnLst/>
              <a:rect l="l" t="t" r="r" b="b"/>
              <a:pathLst>
                <a:path w="4122" h="925" extrusionOk="0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3" name="Google Shape;542;p26"/>
            <p:cNvSpPr/>
            <p:nvPr/>
          </p:nvSpPr>
          <p:spPr>
            <a:xfrm>
              <a:off x="4853525" y="2100325"/>
              <a:ext cx="100800" cy="23650"/>
            </a:xfrm>
            <a:custGeom>
              <a:avLst/>
              <a:gdLst/>
              <a:ahLst/>
              <a:cxnLst/>
              <a:rect l="l" t="t" r="r" b="b"/>
              <a:pathLst>
                <a:path w="4032" h="946" extrusionOk="0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4" name="Google Shape;543;p26"/>
            <p:cNvSpPr/>
            <p:nvPr/>
          </p:nvSpPr>
          <p:spPr>
            <a:xfrm>
              <a:off x="5055075" y="2140275"/>
              <a:ext cx="101350" cy="25925"/>
            </a:xfrm>
            <a:custGeom>
              <a:avLst/>
              <a:gdLst/>
              <a:ahLst/>
              <a:cxnLst/>
              <a:rect l="l" t="t" r="r" b="b"/>
              <a:pathLst>
                <a:path w="4054" h="1037" extrusionOk="0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5" name="Google Shape;544;p26"/>
            <p:cNvSpPr/>
            <p:nvPr/>
          </p:nvSpPr>
          <p:spPr>
            <a:xfrm>
              <a:off x="5257175" y="2182500"/>
              <a:ext cx="100775" cy="28175"/>
            </a:xfrm>
            <a:custGeom>
              <a:avLst/>
              <a:gdLst/>
              <a:ahLst/>
              <a:cxnLst/>
              <a:rect l="l" t="t" r="r" b="b"/>
              <a:pathLst>
                <a:path w="4031" h="1127" extrusionOk="0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6" name="Google Shape;545;p26"/>
            <p:cNvSpPr/>
            <p:nvPr/>
          </p:nvSpPr>
          <p:spPr>
            <a:xfrm>
              <a:off x="5458700" y="2229800"/>
              <a:ext cx="100800" cy="30425"/>
            </a:xfrm>
            <a:custGeom>
              <a:avLst/>
              <a:gdLst/>
              <a:ahLst/>
              <a:cxnLst/>
              <a:rect l="l" t="t" r="r" b="b"/>
              <a:pathLst>
                <a:path w="4032" h="1217" extrusionOk="0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7" name="Google Shape;546;p26"/>
            <p:cNvSpPr/>
            <p:nvPr/>
          </p:nvSpPr>
          <p:spPr>
            <a:xfrm>
              <a:off x="5657975" y="2278775"/>
              <a:ext cx="100800" cy="35475"/>
            </a:xfrm>
            <a:custGeom>
              <a:avLst/>
              <a:gdLst/>
              <a:ahLst/>
              <a:cxnLst/>
              <a:rect l="l" t="t" r="r" b="b"/>
              <a:pathLst>
                <a:path w="4032" h="1419" extrusionOk="0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8" name="Google Shape;547;p26"/>
            <p:cNvSpPr/>
            <p:nvPr/>
          </p:nvSpPr>
          <p:spPr>
            <a:xfrm>
              <a:off x="5855000" y="2337300"/>
              <a:ext cx="100800" cy="42250"/>
            </a:xfrm>
            <a:custGeom>
              <a:avLst/>
              <a:gdLst/>
              <a:ahLst/>
              <a:cxnLst/>
              <a:rect l="l" t="t" r="r" b="b"/>
              <a:pathLst>
                <a:path w="4032" h="1690" extrusionOk="0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89" name="Google Shape;548;p26"/>
            <p:cNvSpPr/>
            <p:nvPr/>
          </p:nvSpPr>
          <p:spPr>
            <a:xfrm>
              <a:off x="6049800" y="2407675"/>
              <a:ext cx="98525" cy="49575"/>
            </a:xfrm>
            <a:custGeom>
              <a:avLst/>
              <a:gdLst/>
              <a:ahLst/>
              <a:cxnLst/>
              <a:rect l="l" t="t" r="r" b="b"/>
              <a:pathLst>
                <a:path w="3941" h="1983" extrusionOk="0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0" name="Google Shape;549;p26"/>
            <p:cNvSpPr/>
            <p:nvPr/>
          </p:nvSpPr>
          <p:spPr>
            <a:xfrm>
              <a:off x="6235000" y="2494375"/>
              <a:ext cx="94025" cy="61375"/>
            </a:xfrm>
            <a:custGeom>
              <a:avLst/>
              <a:gdLst/>
              <a:ahLst/>
              <a:cxnLst/>
              <a:rect l="l" t="t" r="r" b="b"/>
              <a:pathLst>
                <a:path w="3761" h="2455" extrusionOk="0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1" name="Google Shape;550;p26"/>
            <p:cNvSpPr/>
            <p:nvPr/>
          </p:nvSpPr>
          <p:spPr>
            <a:xfrm>
              <a:off x="6401625" y="2614275"/>
              <a:ext cx="72650" cy="86725"/>
            </a:xfrm>
            <a:custGeom>
              <a:avLst/>
              <a:gdLst/>
              <a:ahLst/>
              <a:cxnLst/>
              <a:rect l="l" t="t" r="r" b="b"/>
              <a:pathLst>
                <a:path w="2906" h="3469" extrusionOk="0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2" name="Google Shape;551;p26"/>
            <p:cNvSpPr/>
            <p:nvPr/>
          </p:nvSpPr>
          <p:spPr>
            <a:xfrm>
              <a:off x="6472000" y="2797225"/>
              <a:ext cx="30425" cy="103050"/>
            </a:xfrm>
            <a:custGeom>
              <a:avLst/>
              <a:gdLst/>
              <a:ahLst/>
              <a:cxnLst/>
              <a:rect l="l" t="t" r="r" b="b"/>
              <a:pathLst>
                <a:path w="1217" h="4122" extrusionOk="0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3" name="Google Shape;552;p26"/>
            <p:cNvSpPr/>
            <p:nvPr/>
          </p:nvSpPr>
          <p:spPr>
            <a:xfrm>
              <a:off x="6371225" y="2986950"/>
              <a:ext cx="65900" cy="94025"/>
            </a:xfrm>
            <a:custGeom>
              <a:avLst/>
              <a:gdLst/>
              <a:ahLst/>
              <a:cxnLst/>
              <a:rect l="l" t="t" r="r" b="b"/>
              <a:pathLst>
                <a:path w="2636" h="3761" extrusionOk="0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4" name="Google Shape;553;p26"/>
            <p:cNvSpPr/>
            <p:nvPr/>
          </p:nvSpPr>
          <p:spPr>
            <a:xfrm>
              <a:off x="6244575" y="3155825"/>
              <a:ext cx="74900" cy="89550"/>
            </a:xfrm>
            <a:custGeom>
              <a:avLst/>
              <a:gdLst/>
              <a:ahLst/>
              <a:cxnLst/>
              <a:rect l="l" t="t" r="r" b="b"/>
              <a:pathLst>
                <a:path w="2996" h="3582" extrusionOk="0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5" name="Google Shape;554;p26"/>
            <p:cNvSpPr/>
            <p:nvPr/>
          </p:nvSpPr>
          <p:spPr>
            <a:xfrm>
              <a:off x="6106075" y="3313450"/>
              <a:ext cx="79975" cy="86725"/>
            </a:xfrm>
            <a:custGeom>
              <a:avLst/>
              <a:gdLst/>
              <a:ahLst/>
              <a:cxnLst/>
              <a:rect l="l" t="t" r="r" b="b"/>
              <a:pathLst>
                <a:path w="3199" h="3469" extrusionOk="0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6" name="Google Shape;555;p26"/>
            <p:cNvSpPr/>
            <p:nvPr/>
          </p:nvSpPr>
          <p:spPr>
            <a:xfrm>
              <a:off x="5960850" y="3463200"/>
              <a:ext cx="84450" cy="84475"/>
            </a:xfrm>
            <a:custGeom>
              <a:avLst/>
              <a:gdLst/>
              <a:ahLst/>
              <a:cxnLst/>
              <a:rect l="l" t="t" r="r" b="b"/>
              <a:pathLst>
                <a:path w="3378" h="3379" extrusionOk="0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7" name="Google Shape;556;p26"/>
            <p:cNvSpPr/>
            <p:nvPr/>
          </p:nvSpPr>
          <p:spPr>
            <a:xfrm>
              <a:off x="5808275" y="3606175"/>
              <a:ext cx="88975" cy="82225"/>
            </a:xfrm>
            <a:custGeom>
              <a:avLst/>
              <a:gdLst/>
              <a:ahLst/>
              <a:cxnLst/>
              <a:rect l="l" t="t" r="r" b="b"/>
              <a:pathLst>
                <a:path w="3559" h="3289" extrusionOk="0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8" name="Google Shape;557;p26"/>
            <p:cNvSpPr/>
            <p:nvPr/>
          </p:nvSpPr>
          <p:spPr>
            <a:xfrm>
              <a:off x="5655725" y="3744675"/>
              <a:ext cx="88975" cy="84450"/>
            </a:xfrm>
            <a:custGeom>
              <a:avLst/>
              <a:gdLst/>
              <a:ahLst/>
              <a:cxnLst/>
              <a:rect l="l" t="t" r="r" b="b"/>
              <a:pathLst>
                <a:path w="3559" h="3378" extrusionOk="0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99" name="Google Shape;558;p26"/>
            <p:cNvSpPr/>
            <p:nvPr/>
          </p:nvSpPr>
          <p:spPr>
            <a:xfrm>
              <a:off x="5498675" y="3880900"/>
              <a:ext cx="91225" cy="82225"/>
            </a:xfrm>
            <a:custGeom>
              <a:avLst/>
              <a:gdLst/>
              <a:ahLst/>
              <a:cxnLst/>
              <a:rect l="l" t="t" r="r" b="b"/>
              <a:pathLst>
                <a:path w="3649" h="3289" extrusionOk="0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00" name="Google Shape;559;p26"/>
            <p:cNvSpPr/>
            <p:nvPr/>
          </p:nvSpPr>
          <p:spPr>
            <a:xfrm>
              <a:off x="5339350" y="4014325"/>
              <a:ext cx="93475" cy="82200"/>
            </a:xfrm>
            <a:custGeom>
              <a:avLst/>
              <a:gdLst/>
              <a:ahLst/>
              <a:cxnLst/>
              <a:rect l="l" t="t" r="r" b="b"/>
              <a:pathLst>
                <a:path w="3739" h="3288" extrusionOk="0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01" name="Google Shape;560;p26"/>
            <p:cNvSpPr/>
            <p:nvPr/>
          </p:nvSpPr>
          <p:spPr>
            <a:xfrm>
              <a:off x="5179475" y="4146050"/>
              <a:ext cx="94050" cy="82225"/>
            </a:xfrm>
            <a:custGeom>
              <a:avLst/>
              <a:gdLst/>
              <a:ahLst/>
              <a:cxnLst/>
              <a:rect l="l" t="t" r="r" b="b"/>
              <a:pathLst>
                <a:path w="3762" h="3289" extrusionOk="0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02" name="Google Shape;561;p26"/>
            <p:cNvSpPr/>
            <p:nvPr/>
          </p:nvSpPr>
          <p:spPr>
            <a:xfrm>
              <a:off x="5015675" y="4272700"/>
              <a:ext cx="98525" cy="84475"/>
            </a:xfrm>
            <a:custGeom>
              <a:avLst/>
              <a:gdLst/>
              <a:ahLst/>
              <a:cxnLst/>
              <a:rect l="l" t="t" r="r" b="b"/>
              <a:pathLst>
                <a:path w="3941" h="3379" extrusionOk="0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603" name="Google Shape;562;p26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04" name="Google Shape;563;p26"/>
          <p:cNvSpPr/>
          <p:nvPr/>
        </p:nvSpPr>
        <p:spPr>
          <a:xfrm>
            <a:off x="-5524513" y="1304775"/>
            <a:ext cx="10491379" cy="3840746"/>
          </a:xfrm>
          <a:custGeom>
            <a:avLst/>
            <a:gdLst/>
            <a:ahLst/>
            <a:cxnLst/>
            <a:rect l="l" t="t" r="r" b="b"/>
            <a:pathLst>
              <a:path w="138395" h="121687" extrusionOk="0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05" name="Google Shape;564;p26"/>
          <p:cNvSpPr/>
          <p:nvPr/>
        </p:nvSpPr>
        <p:spPr>
          <a:xfrm>
            <a:off x="7524737" y="1304775"/>
            <a:ext cx="10491379" cy="3840746"/>
          </a:xfrm>
          <a:custGeom>
            <a:avLst/>
            <a:gdLst/>
            <a:ahLst/>
            <a:cxnLst/>
            <a:rect l="l" t="t" r="r" b="b"/>
            <a:pathLst>
              <a:path w="138395" h="121687" extrusionOk="0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4">
  <p:cSld name="Title + 3 columns 4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566;p27"/>
          <p:cNvGrpSpPr/>
          <p:nvPr/>
        </p:nvGrpSpPr>
        <p:grpSpPr>
          <a:xfrm>
            <a:off x="-146206" y="971560"/>
            <a:ext cx="9436379" cy="3258279"/>
            <a:chOff x="-604425" y="-5735707"/>
            <a:chExt cx="7499904" cy="2589635"/>
          </a:xfrm>
        </p:grpSpPr>
        <p:sp>
          <p:nvSpPr>
            <p:cNvPr id="1050099" name="Google Shape;567;p27"/>
            <p:cNvSpPr/>
            <p:nvPr/>
          </p:nvSpPr>
          <p:spPr>
            <a:xfrm>
              <a:off x="-604425" y="-5735707"/>
              <a:ext cx="7499904" cy="2410421"/>
            </a:xfrm>
            <a:custGeom>
              <a:avLst/>
              <a:gdLst/>
              <a:ahLst/>
              <a:cxnLst/>
              <a:rect l="l" t="t" r="r" b="b"/>
              <a:pathLst>
                <a:path w="97127" h="31216" extrusionOk="0">
                  <a:moveTo>
                    <a:pt x="23587" y="1"/>
                  </a:moveTo>
                  <a:lnTo>
                    <a:pt x="23587" y="4510"/>
                  </a:lnTo>
                  <a:lnTo>
                    <a:pt x="18731" y="4510"/>
                  </a:lnTo>
                  <a:lnTo>
                    <a:pt x="18731" y="5900"/>
                  </a:lnTo>
                  <a:lnTo>
                    <a:pt x="15611" y="5900"/>
                  </a:lnTo>
                  <a:lnTo>
                    <a:pt x="15611" y="9370"/>
                  </a:lnTo>
                  <a:lnTo>
                    <a:pt x="13875" y="9370"/>
                  </a:lnTo>
                  <a:lnTo>
                    <a:pt x="13875" y="1390"/>
                  </a:lnTo>
                  <a:lnTo>
                    <a:pt x="6938" y="3489"/>
                  </a:lnTo>
                  <a:lnTo>
                    <a:pt x="6938" y="11798"/>
                  </a:lnTo>
                  <a:lnTo>
                    <a:pt x="6246" y="11798"/>
                  </a:lnTo>
                  <a:lnTo>
                    <a:pt x="6246" y="5554"/>
                  </a:lnTo>
                  <a:lnTo>
                    <a:pt x="2083" y="5554"/>
                  </a:lnTo>
                  <a:lnTo>
                    <a:pt x="2083" y="11798"/>
                  </a:lnTo>
                  <a:lnTo>
                    <a:pt x="1" y="11798"/>
                  </a:lnTo>
                  <a:lnTo>
                    <a:pt x="1" y="31216"/>
                  </a:lnTo>
                  <a:lnTo>
                    <a:pt x="97126" y="31216"/>
                  </a:lnTo>
                  <a:lnTo>
                    <a:pt x="97126" y="9020"/>
                  </a:lnTo>
                  <a:lnTo>
                    <a:pt x="94352" y="9020"/>
                  </a:lnTo>
                  <a:lnTo>
                    <a:pt x="94352" y="11798"/>
                  </a:lnTo>
                  <a:lnTo>
                    <a:pt x="92616" y="11798"/>
                  </a:lnTo>
                  <a:lnTo>
                    <a:pt x="92616" y="1"/>
                  </a:lnTo>
                  <a:lnTo>
                    <a:pt x="88800" y="1"/>
                  </a:lnTo>
                  <a:lnTo>
                    <a:pt x="88800" y="4510"/>
                  </a:lnTo>
                  <a:lnTo>
                    <a:pt x="83944" y="4510"/>
                  </a:lnTo>
                  <a:lnTo>
                    <a:pt x="83944" y="5900"/>
                  </a:lnTo>
                  <a:lnTo>
                    <a:pt x="80823" y="5900"/>
                  </a:lnTo>
                  <a:lnTo>
                    <a:pt x="80823" y="9370"/>
                  </a:lnTo>
                  <a:lnTo>
                    <a:pt x="79088" y="9370"/>
                  </a:lnTo>
                  <a:lnTo>
                    <a:pt x="79088" y="1390"/>
                  </a:lnTo>
                  <a:lnTo>
                    <a:pt x="72152" y="1381"/>
                  </a:lnTo>
                  <a:lnTo>
                    <a:pt x="72152" y="11798"/>
                  </a:lnTo>
                  <a:lnTo>
                    <a:pt x="71459" y="11798"/>
                  </a:lnTo>
                  <a:lnTo>
                    <a:pt x="71459" y="5554"/>
                  </a:lnTo>
                  <a:lnTo>
                    <a:pt x="67295" y="5554"/>
                  </a:lnTo>
                  <a:lnTo>
                    <a:pt x="67295" y="11798"/>
                  </a:lnTo>
                  <a:lnTo>
                    <a:pt x="65214" y="11798"/>
                  </a:lnTo>
                  <a:lnTo>
                    <a:pt x="65214" y="5554"/>
                  </a:lnTo>
                  <a:lnTo>
                    <a:pt x="60705" y="3471"/>
                  </a:lnTo>
                  <a:lnTo>
                    <a:pt x="60705" y="4861"/>
                  </a:lnTo>
                  <a:lnTo>
                    <a:pt x="58623" y="4861"/>
                  </a:lnTo>
                  <a:lnTo>
                    <a:pt x="58623" y="7195"/>
                  </a:lnTo>
                  <a:lnTo>
                    <a:pt x="57864" y="7195"/>
                  </a:lnTo>
                  <a:lnTo>
                    <a:pt x="57864" y="13183"/>
                  </a:lnTo>
                  <a:lnTo>
                    <a:pt x="55503" y="13183"/>
                  </a:lnTo>
                  <a:lnTo>
                    <a:pt x="55503" y="2779"/>
                  </a:lnTo>
                  <a:lnTo>
                    <a:pt x="53767" y="2779"/>
                  </a:lnTo>
                  <a:lnTo>
                    <a:pt x="53767" y="1390"/>
                  </a:lnTo>
                  <a:lnTo>
                    <a:pt x="48215" y="1390"/>
                  </a:lnTo>
                  <a:lnTo>
                    <a:pt x="48215" y="13879"/>
                  </a:lnTo>
                  <a:lnTo>
                    <a:pt x="43360" y="13879"/>
                  </a:lnTo>
                  <a:lnTo>
                    <a:pt x="43360" y="2082"/>
                  </a:lnTo>
                  <a:lnTo>
                    <a:pt x="37115" y="2082"/>
                  </a:lnTo>
                  <a:lnTo>
                    <a:pt x="37115" y="2779"/>
                  </a:lnTo>
                  <a:lnTo>
                    <a:pt x="36076" y="2779"/>
                  </a:lnTo>
                  <a:lnTo>
                    <a:pt x="36076" y="7289"/>
                  </a:lnTo>
                  <a:lnTo>
                    <a:pt x="34687" y="7289"/>
                  </a:lnTo>
                  <a:lnTo>
                    <a:pt x="34687" y="4861"/>
                  </a:lnTo>
                  <a:lnTo>
                    <a:pt x="31913" y="4861"/>
                  </a:lnTo>
                  <a:lnTo>
                    <a:pt x="31913" y="9020"/>
                  </a:lnTo>
                  <a:lnTo>
                    <a:pt x="29316" y="9020"/>
                  </a:lnTo>
                  <a:lnTo>
                    <a:pt x="29316" y="6353"/>
                  </a:lnTo>
                  <a:lnTo>
                    <a:pt x="27403" y="6353"/>
                  </a:lnTo>
                  <a:lnTo>
                    <a:pt x="27403" y="1"/>
                  </a:lnTo>
                  <a:close/>
                </a:path>
              </a:pathLst>
            </a:custGeom>
            <a:solidFill>
              <a:srgbClr val="1F424C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00" name="Google Shape;568;p27"/>
            <p:cNvSpPr/>
            <p:nvPr/>
          </p:nvSpPr>
          <p:spPr>
            <a:xfrm>
              <a:off x="-409685" y="-5158515"/>
              <a:ext cx="7169027" cy="2012442"/>
            </a:xfrm>
            <a:custGeom>
              <a:avLst/>
              <a:gdLst/>
              <a:ahLst/>
              <a:cxnLst/>
              <a:rect l="l" t="t" r="r" b="b"/>
              <a:pathLst>
                <a:path w="92842" h="26062" extrusionOk="0">
                  <a:moveTo>
                    <a:pt x="4310" y="0"/>
                  </a:moveTo>
                  <a:lnTo>
                    <a:pt x="4310" y="11273"/>
                  </a:lnTo>
                  <a:lnTo>
                    <a:pt x="2655" y="11273"/>
                  </a:lnTo>
                  <a:lnTo>
                    <a:pt x="2655" y="8619"/>
                  </a:lnTo>
                  <a:lnTo>
                    <a:pt x="0" y="8619"/>
                  </a:lnTo>
                  <a:lnTo>
                    <a:pt x="0" y="26062"/>
                  </a:lnTo>
                  <a:lnTo>
                    <a:pt x="92841" y="26062"/>
                  </a:lnTo>
                  <a:lnTo>
                    <a:pt x="92841" y="11273"/>
                  </a:lnTo>
                  <a:lnTo>
                    <a:pt x="90854" y="11273"/>
                  </a:lnTo>
                  <a:lnTo>
                    <a:pt x="90854" y="5304"/>
                  </a:lnTo>
                  <a:lnTo>
                    <a:pt x="86876" y="5304"/>
                  </a:lnTo>
                  <a:lnTo>
                    <a:pt x="86876" y="11273"/>
                  </a:lnTo>
                  <a:lnTo>
                    <a:pt x="86211" y="11273"/>
                  </a:lnTo>
                  <a:lnTo>
                    <a:pt x="86211" y="3329"/>
                  </a:lnTo>
                  <a:lnTo>
                    <a:pt x="79580" y="1328"/>
                  </a:lnTo>
                  <a:lnTo>
                    <a:pt x="79580" y="8952"/>
                  </a:lnTo>
                  <a:lnTo>
                    <a:pt x="77920" y="8952"/>
                  </a:lnTo>
                  <a:lnTo>
                    <a:pt x="77920" y="5636"/>
                  </a:lnTo>
                  <a:lnTo>
                    <a:pt x="74937" y="5636"/>
                  </a:lnTo>
                  <a:lnTo>
                    <a:pt x="74937" y="4310"/>
                  </a:lnTo>
                  <a:lnTo>
                    <a:pt x="70295" y="4310"/>
                  </a:lnTo>
                  <a:lnTo>
                    <a:pt x="70295" y="0"/>
                  </a:lnTo>
                  <a:lnTo>
                    <a:pt x="66647" y="0"/>
                  </a:lnTo>
                  <a:lnTo>
                    <a:pt x="66647" y="6068"/>
                  </a:lnTo>
                  <a:lnTo>
                    <a:pt x="64822" y="6068"/>
                  </a:lnTo>
                  <a:lnTo>
                    <a:pt x="64822" y="8619"/>
                  </a:lnTo>
                  <a:lnTo>
                    <a:pt x="62337" y="8619"/>
                  </a:lnTo>
                  <a:lnTo>
                    <a:pt x="62337" y="4643"/>
                  </a:lnTo>
                  <a:lnTo>
                    <a:pt x="59683" y="4643"/>
                  </a:lnTo>
                  <a:lnTo>
                    <a:pt x="59683" y="6964"/>
                  </a:lnTo>
                  <a:lnTo>
                    <a:pt x="58361" y="6964"/>
                  </a:lnTo>
                  <a:lnTo>
                    <a:pt x="58361" y="2650"/>
                  </a:lnTo>
                  <a:lnTo>
                    <a:pt x="57366" y="2650"/>
                  </a:lnTo>
                  <a:lnTo>
                    <a:pt x="57366" y="1988"/>
                  </a:lnTo>
                  <a:lnTo>
                    <a:pt x="51396" y="1988"/>
                  </a:lnTo>
                  <a:lnTo>
                    <a:pt x="51396" y="13262"/>
                  </a:lnTo>
                  <a:lnTo>
                    <a:pt x="46754" y="13262"/>
                  </a:lnTo>
                  <a:lnTo>
                    <a:pt x="46754" y="1328"/>
                  </a:lnTo>
                  <a:lnTo>
                    <a:pt x="41451" y="1328"/>
                  </a:lnTo>
                  <a:lnTo>
                    <a:pt x="41451" y="2650"/>
                  </a:lnTo>
                  <a:lnTo>
                    <a:pt x="39790" y="2650"/>
                  </a:lnTo>
                  <a:lnTo>
                    <a:pt x="39790" y="12601"/>
                  </a:lnTo>
                  <a:lnTo>
                    <a:pt x="37531" y="12601"/>
                  </a:lnTo>
                  <a:lnTo>
                    <a:pt x="37531" y="6875"/>
                  </a:lnTo>
                  <a:lnTo>
                    <a:pt x="36807" y="6875"/>
                  </a:lnTo>
                  <a:lnTo>
                    <a:pt x="36807" y="4643"/>
                  </a:lnTo>
                  <a:lnTo>
                    <a:pt x="34814" y="4643"/>
                  </a:lnTo>
                  <a:lnTo>
                    <a:pt x="34814" y="3315"/>
                  </a:lnTo>
                  <a:lnTo>
                    <a:pt x="30506" y="5304"/>
                  </a:lnTo>
                  <a:lnTo>
                    <a:pt x="30506" y="11273"/>
                  </a:lnTo>
                  <a:lnTo>
                    <a:pt x="28517" y="11273"/>
                  </a:lnTo>
                  <a:lnTo>
                    <a:pt x="28517" y="5304"/>
                  </a:lnTo>
                  <a:lnTo>
                    <a:pt x="24535" y="5304"/>
                  </a:lnTo>
                  <a:lnTo>
                    <a:pt x="24535" y="11273"/>
                  </a:lnTo>
                  <a:lnTo>
                    <a:pt x="23875" y="11273"/>
                  </a:lnTo>
                  <a:lnTo>
                    <a:pt x="23875" y="1318"/>
                  </a:lnTo>
                  <a:lnTo>
                    <a:pt x="17244" y="1328"/>
                  </a:lnTo>
                  <a:lnTo>
                    <a:pt x="17244" y="8952"/>
                  </a:lnTo>
                  <a:lnTo>
                    <a:pt x="15583" y="8952"/>
                  </a:lnTo>
                  <a:lnTo>
                    <a:pt x="15583" y="5636"/>
                  </a:lnTo>
                  <a:lnTo>
                    <a:pt x="12600" y="5636"/>
                  </a:lnTo>
                  <a:lnTo>
                    <a:pt x="12600" y="4310"/>
                  </a:lnTo>
                  <a:lnTo>
                    <a:pt x="7958" y="4310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336574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101" name="Google Shape;569;p27"/>
          <p:cNvSpPr txBox="1">
            <a:spLocks noGrp="1"/>
          </p:cNvSpPr>
          <p:nvPr>
            <p:ph type="subTitle" idx="1"/>
          </p:nvPr>
        </p:nvSpPr>
        <p:spPr>
          <a:xfrm>
            <a:off x="3561117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02" name="Google Shape;570;p27"/>
          <p:cNvSpPr txBox="1">
            <a:spLocks noGrp="1"/>
          </p:cNvSpPr>
          <p:nvPr>
            <p:ph type="subTitle" idx="2"/>
          </p:nvPr>
        </p:nvSpPr>
        <p:spPr>
          <a:xfrm>
            <a:off x="832800" y="2730876"/>
            <a:ext cx="20847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03" name="Google Shape;571;p27"/>
          <p:cNvSpPr txBox="1">
            <a:spLocks noGrp="1"/>
          </p:cNvSpPr>
          <p:nvPr>
            <p:ph type="subTitle" idx="3"/>
          </p:nvPr>
        </p:nvSpPr>
        <p:spPr>
          <a:xfrm>
            <a:off x="829987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04" name="Google Shape;572;p27"/>
          <p:cNvSpPr txBox="1">
            <a:spLocks noGrp="1"/>
          </p:cNvSpPr>
          <p:nvPr>
            <p:ph type="subTitle" idx="4"/>
          </p:nvPr>
        </p:nvSpPr>
        <p:spPr>
          <a:xfrm>
            <a:off x="3529960" y="2730876"/>
            <a:ext cx="20847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05" name="Google Shape;573;p27"/>
          <p:cNvSpPr txBox="1">
            <a:spLocks noGrp="1"/>
          </p:cNvSpPr>
          <p:nvPr>
            <p:ph type="subTitle" idx="5"/>
          </p:nvPr>
        </p:nvSpPr>
        <p:spPr>
          <a:xfrm>
            <a:off x="6308485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106" name="Google Shape;574;p27"/>
          <p:cNvSpPr txBox="1">
            <a:spLocks noGrp="1"/>
          </p:cNvSpPr>
          <p:nvPr>
            <p:ph type="subTitle" idx="6"/>
          </p:nvPr>
        </p:nvSpPr>
        <p:spPr>
          <a:xfrm>
            <a:off x="6310777" y="2730876"/>
            <a:ext cx="20847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0107" name="Google Shape;575;p27"/>
          <p:cNvSpPr/>
          <p:nvPr/>
        </p:nvSpPr>
        <p:spPr>
          <a:xfrm>
            <a:off x="2750" y="3961141"/>
            <a:ext cx="9144000" cy="126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45762" name="Google Shape;576;p27"/>
          <p:cNvCxnSpPr/>
          <p:nvPr/>
        </p:nvCxnSpPr>
        <p:spPr>
          <a:xfrm>
            <a:off x="79449" y="4593843"/>
            <a:ext cx="92694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50108" name="Google Shape;577;p27"/>
          <p:cNvSpPr txBox="1">
            <a:spLocks noGrp="1"/>
          </p:cNvSpPr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1">
  <p:cSld name="Title + 2 Columns 1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497" name="Google Shape;579;p28"/>
          <p:cNvSpPr/>
          <p:nvPr/>
        </p:nvSpPr>
        <p:spPr>
          <a:xfrm flipH="1">
            <a:off x="-682875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498" name="Google Shape;580;p28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</a:lvl9pPr>
          </a:lstStyle>
          <a:p>
            <a:endParaRPr/>
          </a:p>
        </p:txBody>
      </p:sp>
      <p:sp>
        <p:nvSpPr>
          <p:cNvPr id="1050499" name="Google Shape;581;p28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00" name="Google Shape;582;p28"/>
          <p:cNvSpPr txBox="1">
            <a:spLocks noGrp="1"/>
          </p:cNvSpPr>
          <p:nvPr>
            <p:ph type="body" idx="1"/>
          </p:nvPr>
        </p:nvSpPr>
        <p:spPr>
          <a:xfrm>
            <a:off x="4584675" y="790575"/>
            <a:ext cx="3748200" cy="37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Lato" panose="020F0502020204030203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●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●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9pPr>
          </a:lstStyle>
          <a:p>
            <a:endParaRPr/>
          </a:p>
        </p:txBody>
      </p:sp>
      <p:sp>
        <p:nvSpPr>
          <p:cNvPr id="1050501" name="Google Shape;583;p28"/>
          <p:cNvSpPr txBox="1">
            <a:spLocks noGrp="1"/>
          </p:cNvSpPr>
          <p:nvPr>
            <p:ph type="body" idx="2"/>
          </p:nvPr>
        </p:nvSpPr>
        <p:spPr>
          <a:xfrm>
            <a:off x="832600" y="790575"/>
            <a:ext cx="3748200" cy="3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Lato" panose="020F0502020204030203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●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●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 panose="02000503000000000000"/>
              <a:buChar char="○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 panose="02000503000000000000"/>
              <a:buChar char="■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52" name="Google Shape;585;p29"/>
          <p:cNvSpPr txBox="1">
            <a:spLocks noGrp="1"/>
          </p:cNvSpPr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50553" name="Google Shape;586;p29"/>
          <p:cNvSpPr txBox="1">
            <a:spLocks noGrp="1"/>
          </p:cNvSpPr>
          <p:nvPr>
            <p:ph type="subTitle" idx="1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0554" name="Google Shape;587;p29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CREDITS: This presentation template was created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2"/>
              </a:rPr>
              <a:t>Slidesgo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including icons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3"/>
              </a:rPr>
              <a:t>Flaticon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infographics &amp; images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4"/>
              </a:rPr>
              <a:t>Freepik</a:t>
            </a:r>
            <a:r>
              <a:rPr lang="en-GB" sz="10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and illustrations by </a:t>
            </a:r>
            <a:r>
              <a:rPr lang="en-GB" sz="1000" b="1">
                <a:solidFill>
                  <a:schemeClr val="dk2"/>
                </a:solidFill>
                <a:uFill>
                  <a:noFill/>
                </a:u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5"/>
              </a:rPr>
              <a:t>Stories</a:t>
            </a:r>
            <a:endParaRPr sz="1000" b="1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Ubuntu" panose="020B0504030602030204"/>
              <a:ea typeface="Ubuntu" panose="020B0504030602030204"/>
              <a:cs typeface="Ubuntu" panose="020B0504030602030204"/>
              <a:sym typeface="Ubuntu" panose="020B050403060203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050555" name="Google Shape;588;p29"/>
          <p:cNvSpPr/>
          <p:nvPr/>
        </p:nvSpPr>
        <p:spPr>
          <a:xfrm>
            <a:off x="4572000" y="525"/>
            <a:ext cx="4571302" cy="5143568"/>
          </a:xfrm>
          <a:custGeom>
            <a:avLst/>
            <a:gdLst/>
            <a:ahLst/>
            <a:cxnLst/>
            <a:rect l="l" t="t" r="r" b="b"/>
            <a:pathLst>
              <a:path w="21460" h="21470" extrusionOk="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556" name="Google Shape;589;p29"/>
          <p:cNvSpPr/>
          <p:nvPr/>
        </p:nvSpPr>
        <p:spPr>
          <a:xfrm rot="10800000" flipH="1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09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487125"/>
            <a:ext cx="771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010" name="Google Shape;78;p11"/>
          <p:cNvSpPr txBox="1">
            <a:spLocks noGrp="1"/>
          </p:cNvSpPr>
          <p:nvPr>
            <p:ph type="body" idx="1"/>
          </p:nvPr>
        </p:nvSpPr>
        <p:spPr>
          <a:xfrm>
            <a:off x="1608750" y="3228425"/>
            <a:ext cx="59265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494C50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0011" name="Google Shape;79;p11"/>
          <p:cNvSpPr/>
          <p:nvPr/>
        </p:nvSpPr>
        <p:spPr>
          <a:xfrm rot="10800000">
            <a:off x="-2363" y="14229"/>
            <a:ext cx="3788947" cy="848458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2" name="Google Shape;80;p11"/>
          <p:cNvSpPr/>
          <p:nvPr/>
        </p:nvSpPr>
        <p:spPr>
          <a:xfrm rot="-5400000" flipH="1">
            <a:off x="7974582" y="3990689"/>
            <a:ext cx="1981680" cy="352425"/>
          </a:xfrm>
          <a:custGeom>
            <a:avLst/>
            <a:gdLst/>
            <a:ahLst/>
            <a:cxnLst/>
            <a:rect l="l" t="t" r="r" b="b"/>
            <a:pathLst>
              <a:path w="22342" h="3973" extrusionOk="0">
                <a:moveTo>
                  <a:pt x="19305" y="0"/>
                </a:moveTo>
                <a:cubicBezTo>
                  <a:pt x="18140" y="0"/>
                  <a:pt x="16987" y="248"/>
                  <a:pt x="15989" y="812"/>
                </a:cubicBezTo>
                <a:cubicBezTo>
                  <a:pt x="14226" y="1815"/>
                  <a:pt x="13618" y="3000"/>
                  <a:pt x="11551" y="3031"/>
                </a:cubicBezTo>
                <a:cubicBezTo>
                  <a:pt x="11520" y="3031"/>
                  <a:pt x="11488" y="3031"/>
                  <a:pt x="11457" y="3031"/>
                </a:cubicBezTo>
                <a:cubicBezTo>
                  <a:pt x="9215" y="3031"/>
                  <a:pt x="7190" y="2282"/>
                  <a:pt x="5042" y="2282"/>
                </a:cubicBezTo>
                <a:cubicBezTo>
                  <a:pt x="4141" y="2282"/>
                  <a:pt x="3219" y="2414"/>
                  <a:pt x="2250" y="2787"/>
                </a:cubicBezTo>
                <a:cubicBezTo>
                  <a:pt x="1399" y="3091"/>
                  <a:pt x="669" y="3487"/>
                  <a:pt x="1" y="3973"/>
                </a:cubicBezTo>
                <a:lnTo>
                  <a:pt x="22341" y="3973"/>
                </a:lnTo>
                <a:lnTo>
                  <a:pt x="22341" y="538"/>
                </a:lnTo>
                <a:cubicBezTo>
                  <a:pt x="21384" y="195"/>
                  <a:pt x="20339" y="0"/>
                  <a:pt x="193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3" name="Google Shape;81;p11"/>
          <p:cNvSpPr/>
          <p:nvPr/>
        </p:nvSpPr>
        <p:spPr>
          <a:xfrm rot="10800000">
            <a:off x="-535772" y="-43568"/>
            <a:ext cx="1307656" cy="1192006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4" name="Google Shape;82;p11"/>
          <p:cNvSpPr/>
          <p:nvPr/>
        </p:nvSpPr>
        <p:spPr>
          <a:xfrm rot="10800000">
            <a:off x="-871929" y="3861685"/>
            <a:ext cx="2101011" cy="1915180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015" name="Google Shape;83;p11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48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749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 panose="00000A00000000000000"/>
              <a:buNone/>
              <a:defRPr sz="3600" b="0"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50750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56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 panose="00000300000000000000"/>
              <a:buNone/>
              <a:defRPr sz="36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0657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 b="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 panose="00000300000000000000"/>
              <a:buNone/>
              <a:defRPr sz="4800"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r>
              <a:t>xx%</a:t>
            </a:r>
          </a:p>
        </p:txBody>
      </p:sp>
      <p:sp>
        <p:nvSpPr>
          <p:cNvPr id="1050658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75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76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04" name="Google Shape;20;p5"/>
          <p:cNvSpPr txBox="1">
            <a:spLocks noGrp="1"/>
          </p:cNvSpPr>
          <p:nvPr>
            <p:ph type="body" idx="1"/>
          </p:nvPr>
        </p:nvSpPr>
        <p:spPr>
          <a:xfrm>
            <a:off x="724150" y="1145700"/>
            <a:ext cx="3549600" cy="33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0705" name="Google Shape;21;p5"/>
          <p:cNvSpPr txBox="1">
            <a:spLocks noGrp="1"/>
          </p:cNvSpPr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06" name="Google Shape;22;p5"/>
          <p:cNvSpPr txBox="1">
            <a:spLocks noGrp="1"/>
          </p:cNvSpPr>
          <p:nvPr>
            <p:ph type="body" idx="2"/>
          </p:nvPr>
        </p:nvSpPr>
        <p:spPr>
          <a:xfrm>
            <a:off x="4870247" y="1145700"/>
            <a:ext cx="3549600" cy="33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44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45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42" name="Google Shape;30;p8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25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643" name="Google Shape;31;p8"/>
          <p:cNvSpPr txBox="1">
            <a:spLocks noGrp="1"/>
          </p:cNvSpPr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50644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45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549400" y="875500"/>
            <a:ext cx="40452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0646" name="Google Shape;35;p9"/>
          <p:cNvSpPr txBox="1">
            <a:spLocks noGrp="1"/>
          </p:cNvSpPr>
          <p:nvPr>
            <p:ph type="body" idx="2"/>
          </p:nvPr>
        </p:nvSpPr>
        <p:spPr>
          <a:xfrm>
            <a:off x="722325" y="1858300"/>
            <a:ext cx="3837000" cy="26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0647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648" name="Google Shape;37;p9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77" name="Google Shape;39;p10"/>
          <p:cNvSpPr txBox="1">
            <a:spLocks noGrp="1"/>
          </p:cNvSpPr>
          <p:nvPr>
            <p:ph type="body" idx="1"/>
          </p:nvPr>
        </p:nvSpPr>
        <p:spPr>
          <a:xfrm>
            <a:off x="2586300" y="4092450"/>
            <a:ext cx="39714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1050678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679" name="Google Shape;41;p10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16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12800"/>
            <a:ext cx="8520600" cy="17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 panose="00000300000000000000"/>
              <a:buNone/>
              <a:defRPr sz="96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0717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0718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70" name="Google Shape;48;p13"/>
          <p:cNvSpPr txBox="1">
            <a:spLocks noGrp="1"/>
          </p:cNvSpPr>
          <p:nvPr>
            <p:ph type="body" idx="1"/>
          </p:nvPr>
        </p:nvSpPr>
        <p:spPr>
          <a:xfrm>
            <a:off x="722325" y="1137575"/>
            <a:ext cx="7281300" cy="29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0671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672" name="Google Shape;50;p13"/>
          <p:cNvSpPr txBox="1">
            <a:spLocks noGrp="1"/>
          </p:cNvSpPr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9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9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9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 b="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9pPr>
          </a:lstStyle>
          <a:p>
            <a:r>
              <a:t>xx%</a:t>
            </a:r>
          </a:p>
        </p:txBody>
      </p:sp>
      <p:sp>
        <p:nvSpPr>
          <p:cNvPr id="105069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9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9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 b="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9pPr>
          </a:lstStyle>
          <a:p>
            <a:r>
              <a:t>xx%</a:t>
            </a:r>
          </a:p>
        </p:txBody>
      </p:sp>
      <p:sp>
        <p:nvSpPr>
          <p:cNvPr id="105069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9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0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 b="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9pPr>
          </a:lstStyle>
          <a:p>
            <a:r>
              <a:t>xx%</a:t>
            </a:r>
          </a:p>
        </p:txBody>
      </p:sp>
      <p:sp>
        <p:nvSpPr>
          <p:cNvPr id="105070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None/>
              <a:defRPr sz="1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0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0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 b="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 panose="00000300000000000000"/>
              <a:buNone/>
              <a:defRPr sz="4800">
                <a:solidFill>
                  <a:srgbClr val="D5B961"/>
                </a:solidFill>
                <a:latin typeface="Montserrat Thin" panose="00000300000000000000"/>
                <a:ea typeface="Montserrat Thin" panose="00000300000000000000"/>
                <a:cs typeface="Montserrat Thin" panose="00000300000000000000"/>
                <a:sym typeface="Montserrat Thin" panose="00000300000000000000"/>
              </a:defRPr>
            </a:lvl9pPr>
          </a:lstStyle>
          <a:p>
            <a:r>
              <a:t>xx%</a:t>
            </a:r>
          </a:p>
        </p:txBody>
      </p:sp>
      <p:cxnSp>
        <p:nvCxnSpPr>
          <p:cNvPr id="31457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57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solidFill>
          <a:schemeClr val="dk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19" name="Google Shape;67;p15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20" name="Google Shape;68;p15"/>
          <p:cNvSpPr txBox="1">
            <a:spLocks noGrp="1"/>
          </p:cNvSpPr>
          <p:nvPr>
            <p:ph type="ctrTitle" idx="2"/>
          </p:nvPr>
        </p:nvSpPr>
        <p:spPr>
          <a:xfrm>
            <a:off x="578975" y="2150075"/>
            <a:ext cx="18582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21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578975" y="2773377"/>
            <a:ext cx="18582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22" name="Google Shape;70;p15"/>
          <p:cNvSpPr txBox="1">
            <a:spLocks noGrp="1"/>
          </p:cNvSpPr>
          <p:nvPr>
            <p:ph type="ctrTitle" idx="3"/>
          </p:nvPr>
        </p:nvSpPr>
        <p:spPr>
          <a:xfrm>
            <a:off x="6706825" y="2150075"/>
            <a:ext cx="18582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23" name="Google Shape;71;p15"/>
          <p:cNvSpPr txBox="1">
            <a:spLocks noGrp="1"/>
          </p:cNvSpPr>
          <p:nvPr>
            <p:ph type="subTitle" idx="4"/>
          </p:nvPr>
        </p:nvSpPr>
        <p:spPr>
          <a:xfrm>
            <a:off x="6706825" y="2773377"/>
            <a:ext cx="18582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46" name="Google Shape;73;p16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47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2609400" y="2326475"/>
            <a:ext cx="3925200" cy="17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bg>
      <p:bgPr>
        <a:solidFill>
          <a:schemeClr val="dk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59" name="Google Shape;76;p17"/>
          <p:cNvSpPr txBox="1">
            <a:spLocks noGrp="1"/>
          </p:cNvSpPr>
          <p:nvPr>
            <p:ph type="title"/>
          </p:nvPr>
        </p:nvSpPr>
        <p:spPr>
          <a:xfrm>
            <a:off x="1402475" y="1678950"/>
            <a:ext cx="24144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60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1316825" y="2186850"/>
            <a:ext cx="2585700" cy="12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61" name="Google Shape;78;p17"/>
          <p:cNvSpPr txBox="1">
            <a:spLocks noGrp="1"/>
          </p:cNvSpPr>
          <p:nvPr>
            <p:ph type="title" idx="2"/>
          </p:nvPr>
        </p:nvSpPr>
        <p:spPr>
          <a:xfrm>
            <a:off x="5327125" y="1678950"/>
            <a:ext cx="24144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62" name="Google Shape;79;p17"/>
          <p:cNvSpPr txBox="1">
            <a:spLocks noGrp="1"/>
          </p:cNvSpPr>
          <p:nvPr>
            <p:ph type="subTitle" idx="3"/>
          </p:nvPr>
        </p:nvSpPr>
        <p:spPr>
          <a:xfrm>
            <a:off x="5241475" y="2186850"/>
            <a:ext cx="2585700" cy="12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73" name="Google Shape;81;p18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74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5191275" y="1765350"/>
            <a:ext cx="2808000" cy="21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 + Four Columns 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07" name="Google Shape;84;p19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08" name="Google Shape;85;p19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09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10" name="Google Shape;87;p19"/>
          <p:cNvSpPr txBox="1">
            <a:spLocks noGrp="1"/>
          </p:cNvSpPr>
          <p:nvPr>
            <p:ph type="ctrTitle" idx="3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11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12" name="Google Shape;89;p19"/>
          <p:cNvSpPr txBox="1">
            <a:spLocks noGrp="1"/>
          </p:cNvSpPr>
          <p:nvPr>
            <p:ph type="ctrTitle" idx="5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13" name="Google Shape;90;p19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14" name="Google Shape;91;p19"/>
          <p:cNvSpPr txBox="1">
            <a:spLocks noGrp="1"/>
          </p:cNvSpPr>
          <p:nvPr>
            <p:ph type="ctrTitle" idx="7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15" name="Google Shape;92;p19"/>
          <p:cNvSpPr txBox="1">
            <a:spLocks noGrp="1"/>
          </p:cNvSpPr>
          <p:nvPr>
            <p:ph type="subTitle" idx="8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">
  <p:cSld name="Title + Three Columns  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37" name="Google Shape;94;p20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38" name="Google Shape;95;p20"/>
          <p:cNvSpPr txBox="1">
            <a:spLocks noGrp="1"/>
          </p:cNvSpPr>
          <p:nvPr>
            <p:ph type="ctrTitle" idx="2"/>
          </p:nvPr>
        </p:nvSpPr>
        <p:spPr>
          <a:xfrm>
            <a:off x="10588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39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10588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40" name="Google Shape;97;p20"/>
          <p:cNvSpPr txBox="1">
            <a:spLocks noGrp="1"/>
          </p:cNvSpPr>
          <p:nvPr>
            <p:ph type="ctrTitle" idx="3"/>
          </p:nvPr>
        </p:nvSpPr>
        <p:spPr>
          <a:xfrm>
            <a:off x="35497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41" name="Google Shape;98;p20"/>
          <p:cNvSpPr txBox="1">
            <a:spLocks noGrp="1"/>
          </p:cNvSpPr>
          <p:nvPr>
            <p:ph type="subTitle" idx="4"/>
          </p:nvPr>
        </p:nvSpPr>
        <p:spPr>
          <a:xfrm>
            <a:off x="35497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42" name="Google Shape;99;p20"/>
          <p:cNvSpPr txBox="1">
            <a:spLocks noGrp="1"/>
          </p:cNvSpPr>
          <p:nvPr>
            <p:ph type="ctrTitle" idx="5"/>
          </p:nvPr>
        </p:nvSpPr>
        <p:spPr>
          <a:xfrm>
            <a:off x="60406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43" name="Google Shape;100;p20"/>
          <p:cNvSpPr txBox="1">
            <a:spLocks noGrp="1"/>
          </p:cNvSpPr>
          <p:nvPr>
            <p:ph type="subTitle" idx="6"/>
          </p:nvPr>
        </p:nvSpPr>
        <p:spPr>
          <a:xfrm>
            <a:off x="60406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 1">
  <p:cSld name="Title + Three Columns   1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49" name="Google Shape;102;p21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50" name="Google Shape;103;p21"/>
          <p:cNvSpPr txBox="1">
            <a:spLocks noGrp="1"/>
          </p:cNvSpPr>
          <p:nvPr>
            <p:ph type="ctrTitle" idx="2"/>
          </p:nvPr>
        </p:nvSpPr>
        <p:spPr>
          <a:xfrm>
            <a:off x="1019875" y="2206281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 panose="00000300000000000000"/>
              <a:buNone/>
              <a:defRPr sz="14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51" name="Google Shape;104;p21"/>
          <p:cNvSpPr txBox="1">
            <a:spLocks noGrp="1"/>
          </p:cNvSpPr>
          <p:nvPr>
            <p:ph type="subTitle" idx="1"/>
          </p:nvPr>
        </p:nvSpPr>
        <p:spPr>
          <a:xfrm>
            <a:off x="1019875" y="1390725"/>
            <a:ext cx="28740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52" name="Google Shape;105;p21"/>
          <p:cNvSpPr txBox="1">
            <a:spLocks noGrp="1"/>
          </p:cNvSpPr>
          <p:nvPr>
            <p:ph type="ctrTitle" idx="3"/>
          </p:nvPr>
        </p:nvSpPr>
        <p:spPr>
          <a:xfrm>
            <a:off x="1019875" y="4002656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 panose="00000300000000000000"/>
              <a:buNone/>
              <a:defRPr sz="14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53" name="Google Shape;106;p21"/>
          <p:cNvSpPr txBox="1">
            <a:spLocks noGrp="1"/>
          </p:cNvSpPr>
          <p:nvPr>
            <p:ph type="subTitle" idx="4"/>
          </p:nvPr>
        </p:nvSpPr>
        <p:spPr>
          <a:xfrm>
            <a:off x="1019875" y="3187100"/>
            <a:ext cx="28740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54" name="Google Shape;107;p21"/>
          <p:cNvSpPr txBox="1">
            <a:spLocks noGrp="1"/>
          </p:cNvSpPr>
          <p:nvPr>
            <p:ph type="ctrTitle" idx="5"/>
          </p:nvPr>
        </p:nvSpPr>
        <p:spPr>
          <a:xfrm>
            <a:off x="5250125" y="3070581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 panose="00000300000000000000"/>
              <a:buNone/>
              <a:defRPr sz="14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55" name="Google Shape;108;p21"/>
          <p:cNvSpPr txBox="1">
            <a:spLocks noGrp="1"/>
          </p:cNvSpPr>
          <p:nvPr>
            <p:ph type="subTitle" idx="6"/>
          </p:nvPr>
        </p:nvSpPr>
        <p:spPr>
          <a:xfrm>
            <a:off x="5250125" y="2255025"/>
            <a:ext cx="28740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 + Two Columns 1">
    <p:bg>
      <p:bgPr>
        <a:solidFill>
          <a:schemeClr val="dk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37" name="Google Shape;110;p22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38" name="Google Shape;111;p22"/>
          <p:cNvSpPr txBox="1">
            <a:spLocks noGrp="1"/>
          </p:cNvSpPr>
          <p:nvPr>
            <p:ph type="ctrTitle" idx="2"/>
          </p:nvPr>
        </p:nvSpPr>
        <p:spPr>
          <a:xfrm>
            <a:off x="1605350" y="2986800"/>
            <a:ext cx="2299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39" name="Google Shape;112;p22"/>
          <p:cNvSpPr txBox="1">
            <a:spLocks noGrp="1"/>
          </p:cNvSpPr>
          <p:nvPr>
            <p:ph type="subTitle" idx="1"/>
          </p:nvPr>
        </p:nvSpPr>
        <p:spPr>
          <a:xfrm>
            <a:off x="1605350" y="3610100"/>
            <a:ext cx="2299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40" name="Google Shape;113;p22"/>
          <p:cNvSpPr txBox="1">
            <a:spLocks noGrp="1"/>
          </p:cNvSpPr>
          <p:nvPr>
            <p:ph type="ctrTitle" idx="3"/>
          </p:nvPr>
        </p:nvSpPr>
        <p:spPr>
          <a:xfrm>
            <a:off x="5239150" y="2986800"/>
            <a:ext cx="2299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41" name="Google Shape;114;p22"/>
          <p:cNvSpPr txBox="1">
            <a:spLocks noGrp="1"/>
          </p:cNvSpPr>
          <p:nvPr>
            <p:ph type="subTitle" idx="4"/>
          </p:nvPr>
        </p:nvSpPr>
        <p:spPr>
          <a:xfrm>
            <a:off x="5239150" y="3610100"/>
            <a:ext cx="2299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_2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99" name="Google Shape;86;p13"/>
          <p:cNvSpPr txBox="1">
            <a:spLocks noGrp="1"/>
          </p:cNvSpPr>
          <p:nvPr>
            <p:ph type="title" hasCustomPrompt="1"/>
          </p:nvPr>
        </p:nvSpPr>
        <p:spPr>
          <a:xfrm>
            <a:off x="4231600" y="623425"/>
            <a:ext cx="9000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5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1049700" name="Google Shape;87;p13"/>
          <p:cNvSpPr txBox="1">
            <a:spLocks noGrp="1"/>
          </p:cNvSpPr>
          <p:nvPr>
            <p:ph type="title" idx="2" hasCustomPrompt="1"/>
          </p:nvPr>
        </p:nvSpPr>
        <p:spPr>
          <a:xfrm>
            <a:off x="4231600" y="1656185"/>
            <a:ext cx="9000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5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1049701" name="Google Shape;88;p13"/>
          <p:cNvSpPr txBox="1">
            <a:spLocks noGrp="1"/>
          </p:cNvSpPr>
          <p:nvPr>
            <p:ph type="title" idx="3" hasCustomPrompt="1"/>
          </p:nvPr>
        </p:nvSpPr>
        <p:spPr>
          <a:xfrm>
            <a:off x="4231600" y="2689257"/>
            <a:ext cx="9000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5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1049702" name="Google Shape;89;p13"/>
          <p:cNvSpPr txBox="1">
            <a:spLocks noGrp="1"/>
          </p:cNvSpPr>
          <p:nvPr>
            <p:ph type="title" idx="4" hasCustomPrompt="1"/>
          </p:nvPr>
        </p:nvSpPr>
        <p:spPr>
          <a:xfrm>
            <a:off x="4231600" y="3730761"/>
            <a:ext cx="9000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5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 panose="020B0606030504020204"/>
              <a:buNone/>
              <a:defRPr sz="2000" b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1049703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5177225" y="758875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04" name="Google Shape;91;p13"/>
          <p:cNvSpPr txBox="1">
            <a:spLocks noGrp="1"/>
          </p:cNvSpPr>
          <p:nvPr>
            <p:ph type="subTitle" idx="5"/>
          </p:nvPr>
        </p:nvSpPr>
        <p:spPr>
          <a:xfrm>
            <a:off x="5177225" y="1043600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705" name="Google Shape;92;p13"/>
          <p:cNvSpPr txBox="1">
            <a:spLocks noGrp="1"/>
          </p:cNvSpPr>
          <p:nvPr>
            <p:ph type="subTitle" idx="6"/>
          </p:nvPr>
        </p:nvSpPr>
        <p:spPr>
          <a:xfrm>
            <a:off x="5177225" y="1787517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06" name="Google Shape;93;p13"/>
          <p:cNvSpPr txBox="1">
            <a:spLocks noGrp="1"/>
          </p:cNvSpPr>
          <p:nvPr>
            <p:ph type="subTitle" idx="7"/>
          </p:nvPr>
        </p:nvSpPr>
        <p:spPr>
          <a:xfrm>
            <a:off x="5177225" y="2072243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707" name="Google Shape;94;p13"/>
          <p:cNvSpPr txBox="1">
            <a:spLocks noGrp="1"/>
          </p:cNvSpPr>
          <p:nvPr>
            <p:ph type="subTitle" idx="8"/>
          </p:nvPr>
        </p:nvSpPr>
        <p:spPr>
          <a:xfrm>
            <a:off x="5177225" y="2821536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08" name="Google Shape;95;p13"/>
          <p:cNvSpPr txBox="1">
            <a:spLocks noGrp="1"/>
          </p:cNvSpPr>
          <p:nvPr>
            <p:ph type="subTitle" idx="9"/>
          </p:nvPr>
        </p:nvSpPr>
        <p:spPr>
          <a:xfrm>
            <a:off x="5177225" y="3106262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709" name="Google Shape;96;p13"/>
          <p:cNvSpPr txBox="1">
            <a:spLocks noGrp="1"/>
          </p:cNvSpPr>
          <p:nvPr>
            <p:ph type="subTitle" idx="13"/>
          </p:nvPr>
        </p:nvSpPr>
        <p:spPr>
          <a:xfrm>
            <a:off x="5177225" y="3865592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</a:lvl9pPr>
          </a:lstStyle>
          <a:p>
            <a:endParaRPr/>
          </a:p>
        </p:txBody>
      </p:sp>
      <p:sp>
        <p:nvSpPr>
          <p:cNvPr id="1049710" name="Google Shape;97;p13"/>
          <p:cNvSpPr txBox="1">
            <a:spLocks noGrp="1"/>
          </p:cNvSpPr>
          <p:nvPr>
            <p:ph type="subTitle" idx="14"/>
          </p:nvPr>
        </p:nvSpPr>
        <p:spPr>
          <a:xfrm>
            <a:off x="5177225" y="4150318"/>
            <a:ext cx="3046800" cy="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49711" name="Google Shape;98;p13"/>
          <p:cNvSpPr txBox="1">
            <a:spLocks noGrp="1"/>
          </p:cNvSpPr>
          <p:nvPr>
            <p:ph type="title" idx="15"/>
          </p:nvPr>
        </p:nvSpPr>
        <p:spPr>
          <a:xfrm>
            <a:off x="580225" y="1994250"/>
            <a:ext cx="2687100" cy="11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9712" name="Google Shape;99;p13"/>
          <p:cNvSpPr/>
          <p:nvPr/>
        </p:nvSpPr>
        <p:spPr>
          <a:xfrm>
            <a:off x="0" y="0"/>
            <a:ext cx="2704870" cy="648066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3" name="Google Shape;100;p13"/>
          <p:cNvSpPr/>
          <p:nvPr/>
        </p:nvSpPr>
        <p:spPr>
          <a:xfrm>
            <a:off x="236200" y="648075"/>
            <a:ext cx="66900" cy="67650"/>
          </a:xfrm>
          <a:custGeom>
            <a:avLst/>
            <a:gdLst/>
            <a:ahLst/>
            <a:cxnLst/>
            <a:rect l="l" t="t" r="r" b="b"/>
            <a:pathLst>
              <a:path w="2676" h="2706" extrusionOk="0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4" name="Google Shape;101;p13"/>
          <p:cNvSpPr/>
          <p:nvPr/>
        </p:nvSpPr>
        <p:spPr>
          <a:xfrm rot="-3600024" flipH="1">
            <a:off x="7775832" y="4404962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5" name="Google Shape;102;p13"/>
          <p:cNvSpPr/>
          <p:nvPr/>
        </p:nvSpPr>
        <p:spPr>
          <a:xfrm>
            <a:off x="252925" y="801575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716" name="Google Shape;103;p13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 + Four Columns 1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80" name="Google Shape;116;p23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81" name="Google Shape;117;p23"/>
          <p:cNvSpPr txBox="1">
            <a:spLocks noGrp="1"/>
          </p:cNvSpPr>
          <p:nvPr>
            <p:ph type="ctrTitle" idx="2"/>
          </p:nvPr>
        </p:nvSpPr>
        <p:spPr>
          <a:xfrm>
            <a:off x="6540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82" name="Google Shape;118;p23"/>
          <p:cNvSpPr txBox="1">
            <a:spLocks noGrp="1"/>
          </p:cNvSpPr>
          <p:nvPr>
            <p:ph type="subTitle" idx="1"/>
          </p:nvPr>
        </p:nvSpPr>
        <p:spPr>
          <a:xfrm>
            <a:off x="6540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83" name="Google Shape;119;p23"/>
          <p:cNvSpPr txBox="1">
            <a:spLocks noGrp="1"/>
          </p:cNvSpPr>
          <p:nvPr>
            <p:ph type="ctrTitle" idx="3"/>
          </p:nvPr>
        </p:nvSpPr>
        <p:spPr>
          <a:xfrm>
            <a:off x="26503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84" name="Google Shape;120;p23"/>
          <p:cNvSpPr txBox="1">
            <a:spLocks noGrp="1"/>
          </p:cNvSpPr>
          <p:nvPr>
            <p:ph type="subTitle" idx="4"/>
          </p:nvPr>
        </p:nvSpPr>
        <p:spPr>
          <a:xfrm>
            <a:off x="26503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85" name="Google Shape;121;p23"/>
          <p:cNvSpPr txBox="1">
            <a:spLocks noGrp="1"/>
          </p:cNvSpPr>
          <p:nvPr>
            <p:ph type="ctrTitle" idx="5"/>
          </p:nvPr>
        </p:nvSpPr>
        <p:spPr>
          <a:xfrm>
            <a:off x="46466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86" name="Google Shape;122;p23"/>
          <p:cNvSpPr txBox="1">
            <a:spLocks noGrp="1"/>
          </p:cNvSpPr>
          <p:nvPr>
            <p:ph type="subTitle" idx="6"/>
          </p:nvPr>
        </p:nvSpPr>
        <p:spPr>
          <a:xfrm>
            <a:off x="46466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87" name="Google Shape;123;p23"/>
          <p:cNvSpPr txBox="1">
            <a:spLocks noGrp="1"/>
          </p:cNvSpPr>
          <p:nvPr>
            <p:ph type="ctrTitle" idx="7"/>
          </p:nvPr>
        </p:nvSpPr>
        <p:spPr>
          <a:xfrm>
            <a:off x="6642900" y="3201175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88" name="Google Shape;124;p23"/>
          <p:cNvSpPr txBox="1">
            <a:spLocks noGrp="1"/>
          </p:cNvSpPr>
          <p:nvPr>
            <p:ph type="subTitle" idx="8"/>
          </p:nvPr>
        </p:nvSpPr>
        <p:spPr>
          <a:xfrm>
            <a:off x="6642900" y="3824475"/>
            <a:ext cx="1847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 ">
  <p:cSld name="Title + Six Columns   "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24" name="Google Shape;126;p24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725" name="Google Shape;127;p24"/>
          <p:cNvSpPr txBox="1">
            <a:spLocks noGrp="1"/>
          </p:cNvSpPr>
          <p:nvPr>
            <p:ph type="ctrTitle" idx="2"/>
          </p:nvPr>
        </p:nvSpPr>
        <p:spPr>
          <a:xfrm>
            <a:off x="10588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26" name="Google Shape;128;p24"/>
          <p:cNvSpPr txBox="1">
            <a:spLocks noGrp="1"/>
          </p:cNvSpPr>
          <p:nvPr>
            <p:ph type="subTitle" idx="1"/>
          </p:nvPr>
        </p:nvSpPr>
        <p:spPr>
          <a:xfrm>
            <a:off x="10588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27" name="Google Shape;129;p24"/>
          <p:cNvSpPr txBox="1">
            <a:spLocks noGrp="1"/>
          </p:cNvSpPr>
          <p:nvPr>
            <p:ph type="ctrTitle" idx="3"/>
          </p:nvPr>
        </p:nvSpPr>
        <p:spPr>
          <a:xfrm>
            <a:off x="35497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28" name="Google Shape;130;p24"/>
          <p:cNvSpPr txBox="1">
            <a:spLocks noGrp="1"/>
          </p:cNvSpPr>
          <p:nvPr>
            <p:ph type="subTitle" idx="4"/>
          </p:nvPr>
        </p:nvSpPr>
        <p:spPr>
          <a:xfrm>
            <a:off x="35497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29" name="Google Shape;131;p24"/>
          <p:cNvSpPr txBox="1">
            <a:spLocks noGrp="1"/>
          </p:cNvSpPr>
          <p:nvPr>
            <p:ph type="ctrTitle" idx="5"/>
          </p:nvPr>
        </p:nvSpPr>
        <p:spPr>
          <a:xfrm>
            <a:off x="6040650" y="1319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30" name="Google Shape;132;p24"/>
          <p:cNvSpPr txBox="1">
            <a:spLocks noGrp="1"/>
          </p:cNvSpPr>
          <p:nvPr>
            <p:ph type="subTitle" idx="6"/>
          </p:nvPr>
        </p:nvSpPr>
        <p:spPr>
          <a:xfrm>
            <a:off x="6040650" y="1943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31" name="Google Shape;133;p24"/>
          <p:cNvSpPr txBox="1">
            <a:spLocks noGrp="1"/>
          </p:cNvSpPr>
          <p:nvPr>
            <p:ph type="ctrTitle" idx="7"/>
          </p:nvPr>
        </p:nvSpPr>
        <p:spPr>
          <a:xfrm>
            <a:off x="10588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32" name="Google Shape;134;p24"/>
          <p:cNvSpPr txBox="1">
            <a:spLocks noGrp="1"/>
          </p:cNvSpPr>
          <p:nvPr>
            <p:ph type="subTitle" idx="8"/>
          </p:nvPr>
        </p:nvSpPr>
        <p:spPr>
          <a:xfrm>
            <a:off x="10588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33" name="Google Shape;135;p24"/>
          <p:cNvSpPr txBox="1">
            <a:spLocks noGrp="1"/>
          </p:cNvSpPr>
          <p:nvPr>
            <p:ph type="ctrTitle" idx="9"/>
          </p:nvPr>
        </p:nvSpPr>
        <p:spPr>
          <a:xfrm>
            <a:off x="35497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34" name="Google Shape;136;p24"/>
          <p:cNvSpPr txBox="1">
            <a:spLocks noGrp="1"/>
          </p:cNvSpPr>
          <p:nvPr>
            <p:ph type="subTitle" idx="13"/>
          </p:nvPr>
        </p:nvSpPr>
        <p:spPr>
          <a:xfrm>
            <a:off x="35497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735" name="Google Shape;137;p24"/>
          <p:cNvSpPr txBox="1">
            <a:spLocks noGrp="1"/>
          </p:cNvSpPr>
          <p:nvPr>
            <p:ph type="ctrTitle" idx="14"/>
          </p:nvPr>
        </p:nvSpPr>
        <p:spPr>
          <a:xfrm>
            <a:off x="6040650" y="313194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736" name="Google Shape;138;p24"/>
          <p:cNvSpPr txBox="1">
            <a:spLocks noGrp="1"/>
          </p:cNvSpPr>
          <p:nvPr>
            <p:ph type="subTitle" idx="15"/>
          </p:nvPr>
        </p:nvSpPr>
        <p:spPr>
          <a:xfrm>
            <a:off x="6040650" y="375525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33" name="Google Shape;14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50634" name="Google Shape;141;p25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35" name="Google Shape;142;p25"/>
          <p:cNvSpPr txBox="1">
            <a:spLocks noGrp="1"/>
          </p:cNvSpPr>
          <p:nvPr>
            <p:ph type="title" idx="2"/>
          </p:nvPr>
        </p:nvSpPr>
        <p:spPr>
          <a:xfrm>
            <a:off x="5812775" y="2864009"/>
            <a:ext cx="23322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 panose="00000300000000000000"/>
              <a:buNone/>
              <a:defRPr sz="16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36" name="Google Shape;143;p25"/>
          <p:cNvSpPr txBox="1">
            <a:spLocks noGrp="1"/>
          </p:cNvSpPr>
          <p:nvPr>
            <p:ph type="subTitle" idx="1"/>
          </p:nvPr>
        </p:nvSpPr>
        <p:spPr>
          <a:xfrm>
            <a:off x="5812775" y="3371909"/>
            <a:ext cx="2332200" cy="12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 2">
  <p:cSld name="Title + Three Columns   2">
    <p:bg>
      <p:bgPr>
        <a:solidFill>
          <a:schemeClr val="dk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63" name="Google Shape;145;p26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64" name="Google Shape;146;p26"/>
          <p:cNvSpPr txBox="1">
            <a:spLocks noGrp="1"/>
          </p:cNvSpPr>
          <p:nvPr>
            <p:ph type="ctrTitle" idx="2"/>
          </p:nvPr>
        </p:nvSpPr>
        <p:spPr>
          <a:xfrm>
            <a:off x="5301150" y="1230556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 panose="00000300000000000000"/>
              <a:buNone/>
              <a:defRPr sz="16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65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5301150" y="1605300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66" name="Google Shape;148;p26"/>
          <p:cNvSpPr txBox="1">
            <a:spLocks noGrp="1"/>
          </p:cNvSpPr>
          <p:nvPr>
            <p:ph type="ctrTitle" idx="3"/>
          </p:nvPr>
        </p:nvSpPr>
        <p:spPr>
          <a:xfrm>
            <a:off x="5301150" y="2360156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 panose="00000300000000000000"/>
              <a:buNone/>
              <a:defRPr sz="16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67" name="Google Shape;149;p26"/>
          <p:cNvSpPr txBox="1">
            <a:spLocks noGrp="1"/>
          </p:cNvSpPr>
          <p:nvPr>
            <p:ph type="subTitle" idx="4"/>
          </p:nvPr>
        </p:nvSpPr>
        <p:spPr>
          <a:xfrm>
            <a:off x="5301150" y="2734900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68" name="Google Shape;150;p26"/>
          <p:cNvSpPr txBox="1">
            <a:spLocks noGrp="1"/>
          </p:cNvSpPr>
          <p:nvPr>
            <p:ph type="ctrTitle" idx="5"/>
          </p:nvPr>
        </p:nvSpPr>
        <p:spPr>
          <a:xfrm>
            <a:off x="5301150" y="3489756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 panose="00000300000000000000"/>
              <a:buNone/>
              <a:defRPr sz="1600" b="0">
                <a:solidFill>
                  <a:schemeClr val="accent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 panose="00000500000000000000"/>
              <a:buNone/>
              <a:defRPr sz="16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1050669" name="Google Shape;151;p26"/>
          <p:cNvSpPr txBox="1">
            <a:spLocks noGrp="1"/>
          </p:cNvSpPr>
          <p:nvPr>
            <p:ph type="subTitle" idx="6"/>
          </p:nvPr>
        </p:nvSpPr>
        <p:spPr>
          <a:xfrm>
            <a:off x="5301150" y="3864500"/>
            <a:ext cx="28740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89" name="Google Shape;153;p27"/>
          <p:cNvSpPr txBox="1">
            <a:spLocks noGrp="1"/>
          </p:cNvSpPr>
          <p:nvPr>
            <p:ph type="body" idx="1"/>
          </p:nvPr>
        </p:nvSpPr>
        <p:spPr>
          <a:xfrm>
            <a:off x="4461675" y="1811125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90" name="Google Shape;154;p27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 panose="00000300000000000000"/>
              <a:buNone/>
              <a:defRPr sz="2000" b="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 panose="00000300000000000000"/>
              <a:buNone/>
              <a:defRPr sz="2400">
                <a:solidFill>
                  <a:srgbClr val="D5B961"/>
                </a:solidFill>
                <a:latin typeface="Montserrat ExtraLight" panose="00000300000000000000"/>
                <a:ea typeface="Montserrat ExtraLight" panose="00000300000000000000"/>
                <a:cs typeface="Montserrat ExtraLight" panose="00000300000000000000"/>
                <a:sym typeface="Montserrat ExtraLight" panose="00000300000000000000"/>
              </a:defRPr>
            </a:lvl9pPr>
          </a:lstStyle>
          <a:p>
            <a:endParaRPr/>
          </a:p>
        </p:txBody>
      </p:sp>
      <p:sp>
        <p:nvSpPr>
          <p:cNvPr id="1050691" name="Google Shape;155;p27"/>
          <p:cNvSpPr txBox="1"/>
          <p:nvPr/>
        </p:nvSpPr>
        <p:spPr>
          <a:xfrm>
            <a:off x="4461675" y="3532850"/>
            <a:ext cx="35523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26" Type="http://schemas.openxmlformats.org/officeDocument/2006/relationships/slideLayout" Target="../slideLayouts/slideLayout95.xml"/><Relationship Id="rId3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90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94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20" Type="http://schemas.openxmlformats.org/officeDocument/2006/relationships/slideLayout" Target="../slideLayouts/slideLayout89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24" Type="http://schemas.openxmlformats.org/officeDocument/2006/relationships/slideLayout" Target="../slideLayouts/slideLayout93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8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91.xml"/><Relationship Id="rId27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 panose="00000A00000000000000"/>
              <a:buNone/>
              <a:defRPr sz="2800">
                <a:solidFill>
                  <a:schemeClr val="dk1"/>
                </a:solidFill>
                <a:latin typeface="Montserrat Black" panose="00000A00000000000000"/>
                <a:ea typeface="Montserrat Black" panose="00000A00000000000000"/>
                <a:cs typeface="Montserrat Black" panose="00000A00000000000000"/>
                <a:sym typeface="Montserrat Black" panose="00000A00000000000000"/>
              </a:defRPr>
            </a:lvl9pPr>
          </a:lstStyle>
          <a:p>
            <a:endParaRPr/>
          </a:p>
        </p:txBody>
      </p:sp>
      <p:sp>
        <p:nvSpPr>
          <p:cNvPr id="104857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84" name="Google Shape;248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 panose="02000506030000020004"/>
              <a:buNone/>
              <a:defRPr sz="2400">
                <a:solidFill>
                  <a:srgbClr val="FFFFFF"/>
                </a:solidFill>
                <a:latin typeface="Proxima Nova Semibold" panose="02000506030000020004"/>
                <a:ea typeface="Proxima Nova Semibold" panose="02000506030000020004"/>
                <a:cs typeface="Proxima Nova Semibold" panose="02000506030000020004"/>
                <a:sym typeface="Proxima Nova Semibold" panose="02000506030000020004"/>
              </a:defRPr>
            </a:lvl9pPr>
          </a:lstStyle>
          <a:p>
            <a:endParaRPr/>
          </a:p>
        </p:txBody>
      </p:sp>
      <p:sp>
        <p:nvSpPr>
          <p:cNvPr id="1049685" name="Google Shape;249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●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○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■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●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○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■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●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○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 panose="02000506030000020004"/>
              <a:buChar char="■"/>
              <a:defRPr sz="1100">
                <a:solidFill>
                  <a:srgbClr val="435D74"/>
                </a:solidFill>
                <a:latin typeface="Proxima Nova" panose="02000506030000020004"/>
                <a:ea typeface="Proxima Nova" panose="02000506030000020004"/>
                <a:cs typeface="Proxima Nova" panose="02000506030000020004"/>
                <a:sym typeface="Proxima Nova" panose="020005060300000200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BB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97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 panose="02010605030500060004"/>
              <a:buNone/>
              <a:defRPr sz="2400">
                <a:solidFill>
                  <a:srgbClr val="FFFFFF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defRPr>
            </a:lvl9pPr>
          </a:lstStyle>
          <a:p>
            <a:endParaRPr/>
          </a:p>
        </p:txBody>
      </p:sp>
      <p:sp>
        <p:nvSpPr>
          <p:cNvPr id="1050098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 panose="020B0504030602030204"/>
              <a:buChar char="●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○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■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●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○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■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●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 panose="020B0504030602030204"/>
              <a:buChar char="○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 panose="020B0504030602030204"/>
              <a:buChar char="■"/>
              <a:defRPr>
                <a:solidFill>
                  <a:schemeClr val="dk2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  <p:sldLayoutId id="2147483719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31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0632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 panose="00000500000000000000"/>
              <a:buChar char="●"/>
              <a:defRPr sz="1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○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■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●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○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■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●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Char char="○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 panose="00000500000000000000"/>
              <a:buChar char="■"/>
              <a:defRPr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39" r:id="rId19"/>
    <p:sldLayoutId id="2147483740" r:id="rId20"/>
    <p:sldLayoutId id="2147483741" r:id="rId21"/>
    <p:sldLayoutId id="2147483742" r:id="rId22"/>
    <p:sldLayoutId id="2147483743" r:id="rId23"/>
    <p:sldLayoutId id="2147483744" r:id="rId24"/>
    <p:sldLayoutId id="2147483745" r:id="rId25"/>
    <p:sldLayoutId id="2147483746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xsM1M0jW824&amp;feature=emb_logo&amp;ab_channel=SmartParkingSystems&#174;&#232;unmarchiodiINTERCOMPS.p.A." TargetMode="Externa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zb.ro/stire/din-12-noiembrie-parcarea-in-brasov-se-scumpeste-si-se-taxeaza-2424-a15624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jpeg"/><Relationship Id="rId4" Type="http://schemas.openxmlformats.org/officeDocument/2006/relationships/hyperlink" Target="https://www.youtube.com/watch?v=oCGnC1tK4v4&amp;ab_channel=SmartParkingSystems&#174;&#232;unmarchiodiINTERCOMPS.p.A.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2" name="Google Shape;255;p35"/>
          <p:cNvSpPr txBox="1">
            <a:spLocks noGrp="1"/>
          </p:cNvSpPr>
          <p:nvPr>
            <p:ph type="ctrTitle"/>
          </p:nvPr>
        </p:nvSpPr>
        <p:spPr>
          <a:xfrm>
            <a:off x="3512396" y="1601112"/>
            <a:ext cx="5011441" cy="21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/>
              <a:t>Studiul</a:t>
            </a:r>
            <a:r>
              <a:rPr lang="en-US" sz="3600" dirty="0"/>
              <a:t> </a:t>
            </a:r>
            <a:br>
              <a:rPr lang="en-US" sz="3600" dirty="0"/>
            </a:br>
            <a:r>
              <a:rPr lang="en-US" sz="3600" dirty="0" err="1"/>
              <a:t>senzorilor</a:t>
            </a:r>
            <a:r>
              <a:rPr lang="en-US" sz="3600" dirty="0"/>
              <a:t> de </a:t>
            </a:r>
            <a:r>
              <a:rPr lang="en-US" sz="3600" dirty="0" err="1"/>
              <a:t>parcare</a:t>
            </a:r>
            <a:r>
              <a:rPr lang="en-US" sz="3600" dirty="0"/>
              <a:t> </a:t>
            </a:r>
            <a:r>
              <a:rPr lang="en-US" sz="3600" dirty="0" err="1"/>
              <a:t>intelligenți</a:t>
            </a:r>
            <a:endParaRPr sz="3600" dirty="0"/>
          </a:p>
        </p:txBody>
      </p:sp>
      <p:grpSp>
        <p:nvGrpSpPr>
          <p:cNvPr id="111" name="Google Shape;257;p35"/>
          <p:cNvGrpSpPr/>
          <p:nvPr/>
        </p:nvGrpSpPr>
        <p:grpSpPr>
          <a:xfrm>
            <a:off x="1791950" y="676699"/>
            <a:ext cx="3230805" cy="1532909"/>
            <a:chOff x="1791950" y="676699"/>
            <a:chExt cx="3230805" cy="1532909"/>
          </a:xfrm>
        </p:grpSpPr>
        <p:sp>
          <p:nvSpPr>
            <p:cNvPr id="1048853" name="Google Shape;258;p35"/>
            <p:cNvSpPr/>
            <p:nvPr/>
          </p:nvSpPr>
          <p:spPr>
            <a:xfrm>
              <a:off x="1791950" y="676699"/>
              <a:ext cx="2870260" cy="735100"/>
            </a:xfrm>
            <a:custGeom>
              <a:avLst/>
              <a:gdLst/>
              <a:ahLst/>
              <a:cxnLst/>
              <a:rect l="l" t="t" r="r" b="b"/>
              <a:pathLst>
                <a:path w="125861" h="29404" extrusionOk="0">
                  <a:moveTo>
                    <a:pt x="1419" y="29404"/>
                  </a:moveTo>
                  <a:cubicBezTo>
                    <a:pt x="1478" y="25006"/>
                    <a:pt x="-1850" y="7713"/>
                    <a:pt x="1775" y="3018"/>
                  </a:cubicBezTo>
                  <a:cubicBezTo>
                    <a:pt x="5400" y="-1677"/>
                    <a:pt x="4687" y="1532"/>
                    <a:pt x="23169" y="1235"/>
                  </a:cubicBezTo>
                  <a:cubicBezTo>
                    <a:pt x="41651" y="938"/>
                    <a:pt x="95553" y="-1261"/>
                    <a:pt x="112668" y="1235"/>
                  </a:cubicBezTo>
                  <a:cubicBezTo>
                    <a:pt x="129783" y="3731"/>
                    <a:pt x="123662" y="13715"/>
                    <a:pt x="125861" y="16211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48854" name="Google Shape;259;p35"/>
            <p:cNvSpPr/>
            <p:nvPr/>
          </p:nvSpPr>
          <p:spPr>
            <a:xfrm rot="10800000" flipH="1">
              <a:off x="4266200" y="1308576"/>
              <a:ext cx="756555" cy="901033"/>
            </a:xfrm>
            <a:custGeom>
              <a:avLst/>
              <a:gdLst/>
              <a:ahLst/>
              <a:cxnLst/>
              <a:rect l="l" t="t" r="r" b="b"/>
              <a:pathLst>
                <a:path w="9300" h="11076" extrusionOk="0">
                  <a:moveTo>
                    <a:pt x="4657" y="0"/>
                  </a:moveTo>
                  <a:cubicBezTo>
                    <a:pt x="2508" y="0"/>
                    <a:pt x="624" y="1207"/>
                    <a:pt x="266" y="3369"/>
                  </a:cubicBezTo>
                  <a:cubicBezTo>
                    <a:pt x="1" y="4988"/>
                    <a:pt x="624" y="6579"/>
                    <a:pt x="1553" y="7959"/>
                  </a:cubicBezTo>
                  <a:cubicBezTo>
                    <a:pt x="2481" y="9352"/>
                    <a:pt x="2694" y="11076"/>
                    <a:pt x="2694" y="11076"/>
                  </a:cubicBezTo>
                  <a:lnTo>
                    <a:pt x="6606" y="11076"/>
                  </a:lnTo>
                  <a:cubicBezTo>
                    <a:pt x="6606" y="11076"/>
                    <a:pt x="6819" y="9352"/>
                    <a:pt x="7747" y="7959"/>
                  </a:cubicBezTo>
                  <a:cubicBezTo>
                    <a:pt x="8676" y="6579"/>
                    <a:pt x="9299" y="4988"/>
                    <a:pt x="9034" y="3369"/>
                  </a:cubicBezTo>
                  <a:cubicBezTo>
                    <a:pt x="8676" y="1207"/>
                    <a:pt x="6792" y="0"/>
                    <a:pt x="4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55" name="Google Shape;260;p35"/>
            <p:cNvSpPr/>
            <p:nvPr/>
          </p:nvSpPr>
          <p:spPr>
            <a:xfrm rot="10800000" flipH="1">
              <a:off x="4479904" y="1179069"/>
              <a:ext cx="329142" cy="143583"/>
            </a:xfrm>
            <a:custGeom>
              <a:avLst/>
              <a:gdLst/>
              <a:ahLst/>
              <a:cxnLst/>
              <a:rect l="l" t="t" r="r" b="b"/>
              <a:pathLst>
                <a:path w="4046" h="1765" extrusionOk="0">
                  <a:moveTo>
                    <a:pt x="0" y="0"/>
                  </a:moveTo>
                  <a:lnTo>
                    <a:pt x="0" y="1765"/>
                  </a:lnTo>
                  <a:lnTo>
                    <a:pt x="4046" y="1765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56" name="Google Shape;261;p35"/>
            <p:cNvSpPr/>
            <p:nvPr/>
          </p:nvSpPr>
          <p:spPr>
            <a:xfrm rot="10800000" flipH="1">
              <a:off x="4458266" y="1431578"/>
              <a:ext cx="373478" cy="452143"/>
            </a:xfrm>
            <a:custGeom>
              <a:avLst/>
              <a:gdLst/>
              <a:ahLst/>
              <a:cxnLst/>
              <a:rect l="l" t="t" r="r" b="b"/>
              <a:pathLst>
                <a:path w="4591" h="5558" extrusionOk="0">
                  <a:moveTo>
                    <a:pt x="1871" y="345"/>
                  </a:moveTo>
                  <a:cubicBezTo>
                    <a:pt x="1951" y="438"/>
                    <a:pt x="2004" y="557"/>
                    <a:pt x="2004" y="690"/>
                  </a:cubicBezTo>
                  <a:cubicBezTo>
                    <a:pt x="2004" y="823"/>
                    <a:pt x="1951" y="942"/>
                    <a:pt x="1871" y="1035"/>
                  </a:cubicBezTo>
                  <a:cubicBezTo>
                    <a:pt x="1778" y="942"/>
                    <a:pt x="1739" y="823"/>
                    <a:pt x="1739" y="690"/>
                  </a:cubicBezTo>
                  <a:cubicBezTo>
                    <a:pt x="1739" y="557"/>
                    <a:pt x="1778" y="438"/>
                    <a:pt x="1871" y="345"/>
                  </a:cubicBezTo>
                  <a:close/>
                  <a:moveTo>
                    <a:pt x="2667" y="345"/>
                  </a:moveTo>
                  <a:cubicBezTo>
                    <a:pt x="2747" y="438"/>
                    <a:pt x="2800" y="557"/>
                    <a:pt x="2800" y="690"/>
                  </a:cubicBezTo>
                  <a:cubicBezTo>
                    <a:pt x="2800" y="823"/>
                    <a:pt x="2747" y="942"/>
                    <a:pt x="2667" y="1035"/>
                  </a:cubicBezTo>
                  <a:cubicBezTo>
                    <a:pt x="2587" y="942"/>
                    <a:pt x="2534" y="823"/>
                    <a:pt x="2534" y="690"/>
                  </a:cubicBezTo>
                  <a:cubicBezTo>
                    <a:pt x="2534" y="557"/>
                    <a:pt x="2587" y="438"/>
                    <a:pt x="2667" y="345"/>
                  </a:cubicBezTo>
                  <a:close/>
                  <a:moveTo>
                    <a:pt x="3476" y="358"/>
                  </a:moveTo>
                  <a:cubicBezTo>
                    <a:pt x="3542" y="451"/>
                    <a:pt x="3596" y="570"/>
                    <a:pt x="3596" y="690"/>
                  </a:cubicBezTo>
                  <a:cubicBezTo>
                    <a:pt x="3596" y="862"/>
                    <a:pt x="3503" y="1021"/>
                    <a:pt x="3370" y="1114"/>
                  </a:cubicBezTo>
                  <a:lnTo>
                    <a:pt x="3370" y="690"/>
                  </a:lnTo>
                  <a:cubicBezTo>
                    <a:pt x="3370" y="557"/>
                    <a:pt x="3410" y="451"/>
                    <a:pt x="3476" y="358"/>
                  </a:cubicBezTo>
                  <a:close/>
                  <a:moveTo>
                    <a:pt x="1075" y="332"/>
                  </a:moveTo>
                  <a:cubicBezTo>
                    <a:pt x="1155" y="425"/>
                    <a:pt x="1221" y="544"/>
                    <a:pt x="1221" y="690"/>
                  </a:cubicBezTo>
                  <a:lnTo>
                    <a:pt x="1221" y="1154"/>
                  </a:lnTo>
                  <a:lnTo>
                    <a:pt x="1208" y="1154"/>
                  </a:lnTo>
                  <a:cubicBezTo>
                    <a:pt x="1049" y="1061"/>
                    <a:pt x="943" y="889"/>
                    <a:pt x="943" y="690"/>
                  </a:cubicBezTo>
                  <a:cubicBezTo>
                    <a:pt x="943" y="544"/>
                    <a:pt x="996" y="425"/>
                    <a:pt x="1075" y="332"/>
                  </a:cubicBezTo>
                  <a:close/>
                  <a:moveTo>
                    <a:pt x="677" y="159"/>
                  </a:moveTo>
                  <a:cubicBezTo>
                    <a:pt x="784" y="159"/>
                    <a:pt x="876" y="186"/>
                    <a:pt x="956" y="239"/>
                  </a:cubicBezTo>
                  <a:cubicBezTo>
                    <a:pt x="850" y="358"/>
                    <a:pt x="784" y="517"/>
                    <a:pt x="784" y="690"/>
                  </a:cubicBezTo>
                  <a:cubicBezTo>
                    <a:pt x="784" y="902"/>
                    <a:pt x="876" y="1088"/>
                    <a:pt x="1036" y="1220"/>
                  </a:cubicBezTo>
                  <a:lnTo>
                    <a:pt x="677" y="1220"/>
                  </a:lnTo>
                  <a:cubicBezTo>
                    <a:pt x="386" y="1220"/>
                    <a:pt x="147" y="982"/>
                    <a:pt x="147" y="690"/>
                  </a:cubicBezTo>
                  <a:cubicBezTo>
                    <a:pt x="147" y="398"/>
                    <a:pt x="386" y="159"/>
                    <a:pt x="677" y="159"/>
                  </a:cubicBezTo>
                  <a:close/>
                  <a:moveTo>
                    <a:pt x="1473" y="159"/>
                  </a:moveTo>
                  <a:cubicBezTo>
                    <a:pt x="1566" y="159"/>
                    <a:pt x="1672" y="186"/>
                    <a:pt x="1752" y="239"/>
                  </a:cubicBezTo>
                  <a:cubicBezTo>
                    <a:pt x="1646" y="358"/>
                    <a:pt x="1579" y="517"/>
                    <a:pt x="1579" y="690"/>
                  </a:cubicBezTo>
                  <a:cubicBezTo>
                    <a:pt x="1579" y="862"/>
                    <a:pt x="1646" y="1021"/>
                    <a:pt x="1752" y="1141"/>
                  </a:cubicBezTo>
                  <a:cubicBezTo>
                    <a:pt x="1672" y="1194"/>
                    <a:pt x="1566" y="1220"/>
                    <a:pt x="1473" y="1220"/>
                  </a:cubicBezTo>
                  <a:cubicBezTo>
                    <a:pt x="1433" y="1220"/>
                    <a:pt x="1407" y="1207"/>
                    <a:pt x="1367" y="1207"/>
                  </a:cubicBezTo>
                  <a:lnTo>
                    <a:pt x="1367" y="690"/>
                  </a:lnTo>
                  <a:cubicBezTo>
                    <a:pt x="1367" y="517"/>
                    <a:pt x="1301" y="358"/>
                    <a:pt x="1195" y="239"/>
                  </a:cubicBezTo>
                  <a:cubicBezTo>
                    <a:pt x="1274" y="186"/>
                    <a:pt x="1367" y="159"/>
                    <a:pt x="1473" y="159"/>
                  </a:cubicBezTo>
                  <a:close/>
                  <a:moveTo>
                    <a:pt x="2269" y="159"/>
                  </a:moveTo>
                  <a:cubicBezTo>
                    <a:pt x="2362" y="159"/>
                    <a:pt x="2455" y="186"/>
                    <a:pt x="2548" y="239"/>
                  </a:cubicBezTo>
                  <a:cubicBezTo>
                    <a:pt x="2442" y="358"/>
                    <a:pt x="2375" y="517"/>
                    <a:pt x="2375" y="690"/>
                  </a:cubicBezTo>
                  <a:cubicBezTo>
                    <a:pt x="2375" y="862"/>
                    <a:pt x="2442" y="1008"/>
                    <a:pt x="2548" y="1141"/>
                  </a:cubicBezTo>
                  <a:cubicBezTo>
                    <a:pt x="2455" y="1194"/>
                    <a:pt x="2362" y="1220"/>
                    <a:pt x="2269" y="1220"/>
                  </a:cubicBezTo>
                  <a:cubicBezTo>
                    <a:pt x="2163" y="1220"/>
                    <a:pt x="2070" y="1194"/>
                    <a:pt x="1977" y="1141"/>
                  </a:cubicBezTo>
                  <a:cubicBezTo>
                    <a:pt x="2083" y="1021"/>
                    <a:pt x="2150" y="862"/>
                    <a:pt x="2150" y="690"/>
                  </a:cubicBezTo>
                  <a:cubicBezTo>
                    <a:pt x="2150" y="517"/>
                    <a:pt x="2083" y="358"/>
                    <a:pt x="1977" y="239"/>
                  </a:cubicBezTo>
                  <a:cubicBezTo>
                    <a:pt x="2070" y="186"/>
                    <a:pt x="2163" y="159"/>
                    <a:pt x="2269" y="159"/>
                  </a:cubicBezTo>
                  <a:close/>
                  <a:moveTo>
                    <a:pt x="3065" y="159"/>
                  </a:moveTo>
                  <a:cubicBezTo>
                    <a:pt x="3171" y="159"/>
                    <a:pt x="3277" y="186"/>
                    <a:pt x="3370" y="252"/>
                  </a:cubicBezTo>
                  <a:cubicBezTo>
                    <a:pt x="3264" y="372"/>
                    <a:pt x="3211" y="517"/>
                    <a:pt x="3211" y="690"/>
                  </a:cubicBezTo>
                  <a:lnTo>
                    <a:pt x="3211" y="1194"/>
                  </a:lnTo>
                  <a:cubicBezTo>
                    <a:pt x="3158" y="1207"/>
                    <a:pt x="3118" y="1220"/>
                    <a:pt x="3065" y="1220"/>
                  </a:cubicBezTo>
                  <a:cubicBezTo>
                    <a:pt x="2959" y="1220"/>
                    <a:pt x="2866" y="1194"/>
                    <a:pt x="2786" y="1141"/>
                  </a:cubicBezTo>
                  <a:cubicBezTo>
                    <a:pt x="2879" y="1021"/>
                    <a:pt x="2946" y="862"/>
                    <a:pt x="2946" y="690"/>
                  </a:cubicBezTo>
                  <a:cubicBezTo>
                    <a:pt x="2946" y="517"/>
                    <a:pt x="2879" y="358"/>
                    <a:pt x="2786" y="239"/>
                  </a:cubicBezTo>
                  <a:cubicBezTo>
                    <a:pt x="2866" y="186"/>
                    <a:pt x="2959" y="159"/>
                    <a:pt x="3065" y="159"/>
                  </a:cubicBezTo>
                  <a:close/>
                  <a:moveTo>
                    <a:pt x="3901" y="159"/>
                  </a:moveTo>
                  <a:cubicBezTo>
                    <a:pt x="4192" y="159"/>
                    <a:pt x="4431" y="398"/>
                    <a:pt x="4431" y="690"/>
                  </a:cubicBezTo>
                  <a:cubicBezTo>
                    <a:pt x="4431" y="982"/>
                    <a:pt x="4192" y="1220"/>
                    <a:pt x="3901" y="1220"/>
                  </a:cubicBezTo>
                  <a:lnTo>
                    <a:pt x="3489" y="1220"/>
                  </a:lnTo>
                  <a:cubicBezTo>
                    <a:pt x="3649" y="1088"/>
                    <a:pt x="3755" y="902"/>
                    <a:pt x="3755" y="690"/>
                  </a:cubicBezTo>
                  <a:cubicBezTo>
                    <a:pt x="3755" y="517"/>
                    <a:pt x="3688" y="372"/>
                    <a:pt x="3596" y="252"/>
                  </a:cubicBezTo>
                  <a:cubicBezTo>
                    <a:pt x="3675" y="199"/>
                    <a:pt x="3781" y="159"/>
                    <a:pt x="3901" y="159"/>
                  </a:cubicBezTo>
                  <a:close/>
                  <a:moveTo>
                    <a:pt x="677" y="0"/>
                  </a:moveTo>
                  <a:cubicBezTo>
                    <a:pt x="306" y="0"/>
                    <a:pt x="1" y="305"/>
                    <a:pt x="1" y="690"/>
                  </a:cubicBezTo>
                  <a:cubicBezTo>
                    <a:pt x="1" y="1061"/>
                    <a:pt x="306" y="1366"/>
                    <a:pt x="677" y="1366"/>
                  </a:cubicBezTo>
                  <a:lnTo>
                    <a:pt x="1208" y="1366"/>
                  </a:lnTo>
                  <a:lnTo>
                    <a:pt x="1208" y="5558"/>
                  </a:lnTo>
                  <a:lnTo>
                    <a:pt x="1367" y="5558"/>
                  </a:lnTo>
                  <a:lnTo>
                    <a:pt x="1367" y="1366"/>
                  </a:lnTo>
                  <a:lnTo>
                    <a:pt x="1473" y="1366"/>
                  </a:lnTo>
                  <a:cubicBezTo>
                    <a:pt x="1619" y="1366"/>
                    <a:pt x="1752" y="1327"/>
                    <a:pt x="1871" y="1247"/>
                  </a:cubicBezTo>
                  <a:cubicBezTo>
                    <a:pt x="1977" y="1327"/>
                    <a:pt x="2110" y="1366"/>
                    <a:pt x="2269" y="1366"/>
                  </a:cubicBezTo>
                  <a:cubicBezTo>
                    <a:pt x="2415" y="1366"/>
                    <a:pt x="2548" y="1327"/>
                    <a:pt x="2667" y="1247"/>
                  </a:cubicBezTo>
                  <a:cubicBezTo>
                    <a:pt x="2773" y="1327"/>
                    <a:pt x="2906" y="1366"/>
                    <a:pt x="3065" y="1366"/>
                  </a:cubicBezTo>
                  <a:cubicBezTo>
                    <a:pt x="3105" y="1366"/>
                    <a:pt x="3158" y="1366"/>
                    <a:pt x="3211" y="1353"/>
                  </a:cubicBezTo>
                  <a:lnTo>
                    <a:pt x="3211" y="1366"/>
                  </a:lnTo>
                  <a:lnTo>
                    <a:pt x="3211" y="5505"/>
                  </a:lnTo>
                  <a:lnTo>
                    <a:pt x="3370" y="5505"/>
                  </a:lnTo>
                  <a:lnTo>
                    <a:pt x="3370" y="1366"/>
                  </a:lnTo>
                  <a:lnTo>
                    <a:pt x="3901" y="1366"/>
                  </a:lnTo>
                  <a:cubicBezTo>
                    <a:pt x="4272" y="1366"/>
                    <a:pt x="4577" y="1061"/>
                    <a:pt x="4577" y="690"/>
                  </a:cubicBezTo>
                  <a:cubicBezTo>
                    <a:pt x="4590" y="305"/>
                    <a:pt x="4272" y="0"/>
                    <a:pt x="3901" y="0"/>
                  </a:cubicBezTo>
                  <a:cubicBezTo>
                    <a:pt x="3741" y="0"/>
                    <a:pt x="3596" y="53"/>
                    <a:pt x="3476" y="146"/>
                  </a:cubicBezTo>
                  <a:cubicBezTo>
                    <a:pt x="3370" y="53"/>
                    <a:pt x="3224" y="0"/>
                    <a:pt x="3065" y="0"/>
                  </a:cubicBezTo>
                  <a:cubicBezTo>
                    <a:pt x="2906" y="0"/>
                    <a:pt x="2773" y="53"/>
                    <a:pt x="2667" y="133"/>
                  </a:cubicBezTo>
                  <a:cubicBezTo>
                    <a:pt x="2548" y="53"/>
                    <a:pt x="2415" y="0"/>
                    <a:pt x="2269" y="0"/>
                  </a:cubicBezTo>
                  <a:cubicBezTo>
                    <a:pt x="2110" y="0"/>
                    <a:pt x="1977" y="53"/>
                    <a:pt x="1871" y="133"/>
                  </a:cubicBezTo>
                  <a:cubicBezTo>
                    <a:pt x="1752" y="53"/>
                    <a:pt x="1619" y="0"/>
                    <a:pt x="1473" y="0"/>
                  </a:cubicBezTo>
                  <a:cubicBezTo>
                    <a:pt x="1327" y="0"/>
                    <a:pt x="1181" y="53"/>
                    <a:pt x="1075" y="120"/>
                  </a:cubicBezTo>
                  <a:cubicBezTo>
                    <a:pt x="969" y="53"/>
                    <a:pt x="823" y="0"/>
                    <a:pt x="677" y="0"/>
                  </a:cubicBezTo>
                  <a:close/>
                </a:path>
              </a:pathLst>
            </a:custGeom>
            <a:solidFill>
              <a:srgbClr val="FFF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57" name="Google Shape;262;p35"/>
            <p:cNvSpPr/>
            <p:nvPr/>
          </p:nvSpPr>
          <p:spPr>
            <a:xfrm rot="10800000" flipH="1">
              <a:off x="4458266" y="1007503"/>
              <a:ext cx="373478" cy="227780"/>
            </a:xfrm>
            <a:custGeom>
              <a:avLst/>
              <a:gdLst/>
              <a:ahLst/>
              <a:cxnLst/>
              <a:rect l="l" t="t" r="r" b="b"/>
              <a:pathLst>
                <a:path w="4591" h="2800" extrusionOk="0">
                  <a:moveTo>
                    <a:pt x="1" y="1"/>
                  </a:moveTo>
                  <a:lnTo>
                    <a:pt x="1" y="1778"/>
                  </a:lnTo>
                  <a:cubicBezTo>
                    <a:pt x="1" y="2123"/>
                    <a:pt x="266" y="2402"/>
                    <a:pt x="611" y="2402"/>
                  </a:cubicBezTo>
                  <a:lnTo>
                    <a:pt x="1168" y="2402"/>
                  </a:lnTo>
                  <a:lnTo>
                    <a:pt x="1168" y="2800"/>
                  </a:lnTo>
                  <a:lnTo>
                    <a:pt x="3423" y="2800"/>
                  </a:lnTo>
                  <a:lnTo>
                    <a:pt x="3423" y="2402"/>
                  </a:lnTo>
                  <a:lnTo>
                    <a:pt x="3967" y="2402"/>
                  </a:lnTo>
                  <a:cubicBezTo>
                    <a:pt x="4312" y="2402"/>
                    <a:pt x="4590" y="2123"/>
                    <a:pt x="4590" y="1778"/>
                  </a:cubicBezTo>
                  <a:lnTo>
                    <a:pt x="4590" y="1"/>
                  </a:lnTo>
                  <a:close/>
                </a:path>
              </a:pathLst>
            </a:custGeom>
            <a:solidFill>
              <a:srgbClr val="94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858" name="Google Shape;263;p35"/>
          <p:cNvSpPr/>
          <p:nvPr/>
        </p:nvSpPr>
        <p:spPr>
          <a:xfrm rot="10800000" flipH="1">
            <a:off x="4553282" y="1039880"/>
            <a:ext cx="164083" cy="81"/>
          </a:xfrm>
          <a:custGeom>
            <a:avLst/>
            <a:gdLst/>
            <a:ahLst/>
            <a:cxnLst/>
            <a:rect l="l" t="t" r="r" b="b"/>
            <a:pathLst>
              <a:path w="2017" h="1" fill="none" extrusionOk="0">
                <a:moveTo>
                  <a:pt x="0" y="1"/>
                </a:moveTo>
                <a:lnTo>
                  <a:pt x="2016" y="1"/>
                </a:lnTo>
              </a:path>
            </a:pathLst>
          </a:custGeom>
          <a:noFill/>
          <a:ln w="1650" cap="flat" cmpd="sng">
            <a:solidFill>
              <a:srgbClr val="44444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264;p35"/>
          <p:cNvGrpSpPr/>
          <p:nvPr/>
        </p:nvGrpSpPr>
        <p:grpSpPr>
          <a:xfrm flipH="1">
            <a:off x="713223" y="1031064"/>
            <a:ext cx="2233684" cy="3434247"/>
            <a:chOff x="2653224" y="645065"/>
            <a:chExt cx="1759915" cy="2706262"/>
          </a:xfrm>
        </p:grpSpPr>
        <p:sp>
          <p:nvSpPr>
            <p:cNvPr id="1048859" name="Google Shape;265;p35"/>
            <p:cNvSpPr/>
            <p:nvPr/>
          </p:nvSpPr>
          <p:spPr>
            <a:xfrm>
              <a:off x="2879782" y="647181"/>
              <a:ext cx="1299241" cy="1299241"/>
            </a:xfrm>
            <a:custGeom>
              <a:avLst/>
              <a:gdLst/>
              <a:ahLst/>
              <a:cxnLst/>
              <a:rect l="l" t="t" r="r" b="b"/>
              <a:pathLst>
                <a:path w="15971" h="15971" fill="none" extrusionOk="0">
                  <a:moveTo>
                    <a:pt x="15971" y="7986"/>
                  </a:moveTo>
                  <a:cubicBezTo>
                    <a:pt x="15971" y="12390"/>
                    <a:pt x="12389" y="15971"/>
                    <a:pt x="7986" y="15971"/>
                  </a:cubicBezTo>
                  <a:cubicBezTo>
                    <a:pt x="3569" y="15971"/>
                    <a:pt x="0" y="12390"/>
                    <a:pt x="0" y="7986"/>
                  </a:cubicBezTo>
                  <a:cubicBezTo>
                    <a:pt x="0" y="3569"/>
                    <a:pt x="3569" y="1"/>
                    <a:pt x="7986" y="1"/>
                  </a:cubicBezTo>
                  <a:cubicBezTo>
                    <a:pt x="12389" y="1"/>
                    <a:pt x="15971" y="3569"/>
                    <a:pt x="15971" y="7986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EBCAB3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0" name="Google Shape;266;p35"/>
            <p:cNvSpPr/>
            <p:nvPr/>
          </p:nvSpPr>
          <p:spPr>
            <a:xfrm>
              <a:off x="3871429" y="645065"/>
              <a:ext cx="541710" cy="700342"/>
            </a:xfrm>
            <a:custGeom>
              <a:avLst/>
              <a:gdLst/>
              <a:ahLst/>
              <a:cxnLst/>
              <a:rect l="l" t="t" r="r" b="b"/>
              <a:pathLst>
                <a:path w="6659" h="8609" extrusionOk="0">
                  <a:moveTo>
                    <a:pt x="0" y="0"/>
                  </a:moveTo>
                  <a:lnTo>
                    <a:pt x="0" y="8609"/>
                  </a:lnTo>
                  <a:lnTo>
                    <a:pt x="6659" y="8609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1" name="Google Shape;267;p35"/>
            <p:cNvSpPr/>
            <p:nvPr/>
          </p:nvSpPr>
          <p:spPr>
            <a:xfrm>
              <a:off x="3925364" y="708681"/>
              <a:ext cx="252592" cy="51901"/>
            </a:xfrm>
            <a:custGeom>
              <a:avLst/>
              <a:gdLst/>
              <a:ahLst/>
              <a:cxnLst/>
              <a:rect l="l" t="t" r="r" b="b"/>
              <a:pathLst>
                <a:path w="3105" h="638" fill="none" extrusionOk="0">
                  <a:moveTo>
                    <a:pt x="2786" y="638"/>
                  </a:moveTo>
                  <a:lnTo>
                    <a:pt x="319" y="638"/>
                  </a:lnTo>
                  <a:cubicBezTo>
                    <a:pt x="146" y="638"/>
                    <a:pt x="0" y="505"/>
                    <a:pt x="0" y="319"/>
                  </a:cubicBezTo>
                  <a:lnTo>
                    <a:pt x="0" y="319"/>
                  </a:lnTo>
                  <a:cubicBezTo>
                    <a:pt x="0" y="147"/>
                    <a:pt x="146" y="1"/>
                    <a:pt x="319" y="1"/>
                  </a:cubicBezTo>
                  <a:lnTo>
                    <a:pt x="2786" y="1"/>
                  </a:lnTo>
                  <a:cubicBezTo>
                    <a:pt x="2972" y="1"/>
                    <a:pt x="3104" y="147"/>
                    <a:pt x="3104" y="319"/>
                  </a:cubicBezTo>
                  <a:lnTo>
                    <a:pt x="3104" y="319"/>
                  </a:lnTo>
                  <a:cubicBezTo>
                    <a:pt x="3104" y="505"/>
                    <a:pt x="2972" y="638"/>
                    <a:pt x="2786" y="6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2" name="Google Shape;268;p35"/>
            <p:cNvSpPr/>
            <p:nvPr/>
          </p:nvSpPr>
          <p:spPr>
            <a:xfrm>
              <a:off x="3925364" y="826313"/>
              <a:ext cx="433840" cy="31401"/>
            </a:xfrm>
            <a:custGeom>
              <a:avLst/>
              <a:gdLst/>
              <a:ahLst/>
              <a:cxnLst/>
              <a:rect l="l" t="t" r="r" b="b"/>
              <a:pathLst>
                <a:path w="5333" h="386" fill="none" extrusionOk="0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293"/>
                    <a:pt x="0" y="186"/>
                  </a:cubicBezTo>
                  <a:lnTo>
                    <a:pt x="0" y="186"/>
                  </a:lnTo>
                  <a:cubicBezTo>
                    <a:pt x="0" y="80"/>
                    <a:pt x="80" y="1"/>
                    <a:pt x="186" y="1"/>
                  </a:cubicBezTo>
                  <a:lnTo>
                    <a:pt x="5147" y="1"/>
                  </a:lnTo>
                  <a:cubicBezTo>
                    <a:pt x="5253" y="1"/>
                    <a:pt x="5333" y="80"/>
                    <a:pt x="5333" y="186"/>
                  </a:cubicBezTo>
                  <a:lnTo>
                    <a:pt x="5333" y="186"/>
                  </a:lnTo>
                  <a:cubicBezTo>
                    <a:pt x="5333" y="293"/>
                    <a:pt x="5253" y="385"/>
                    <a:pt x="5147" y="3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3" name="Google Shape;269;p35"/>
            <p:cNvSpPr/>
            <p:nvPr/>
          </p:nvSpPr>
          <p:spPr>
            <a:xfrm>
              <a:off x="3925364" y="910510"/>
              <a:ext cx="433840" cy="31401"/>
            </a:xfrm>
            <a:custGeom>
              <a:avLst/>
              <a:gdLst/>
              <a:ahLst/>
              <a:cxnLst/>
              <a:rect l="l" t="t" r="r" b="b"/>
              <a:pathLst>
                <a:path w="5333" h="386" fill="none" extrusionOk="0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305"/>
                    <a:pt x="0" y="199"/>
                  </a:cubicBezTo>
                  <a:lnTo>
                    <a:pt x="0" y="199"/>
                  </a:lnTo>
                  <a:cubicBezTo>
                    <a:pt x="0" y="93"/>
                    <a:pt x="80" y="0"/>
                    <a:pt x="186" y="0"/>
                  </a:cubicBezTo>
                  <a:lnTo>
                    <a:pt x="5147" y="0"/>
                  </a:lnTo>
                  <a:cubicBezTo>
                    <a:pt x="5253" y="0"/>
                    <a:pt x="5333" y="93"/>
                    <a:pt x="5333" y="199"/>
                  </a:cubicBezTo>
                  <a:lnTo>
                    <a:pt x="5333" y="199"/>
                  </a:lnTo>
                  <a:cubicBezTo>
                    <a:pt x="5333" y="305"/>
                    <a:pt x="5253" y="385"/>
                    <a:pt x="5147" y="3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4" name="Google Shape;270;p35"/>
            <p:cNvSpPr/>
            <p:nvPr/>
          </p:nvSpPr>
          <p:spPr>
            <a:xfrm>
              <a:off x="3925364" y="995764"/>
              <a:ext cx="433840" cy="31320"/>
            </a:xfrm>
            <a:custGeom>
              <a:avLst/>
              <a:gdLst/>
              <a:ahLst/>
              <a:cxnLst/>
              <a:rect l="l" t="t" r="r" b="b"/>
              <a:pathLst>
                <a:path w="5333" h="385" fill="none" extrusionOk="0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292"/>
                    <a:pt x="0" y="186"/>
                  </a:cubicBezTo>
                  <a:lnTo>
                    <a:pt x="0" y="186"/>
                  </a:lnTo>
                  <a:cubicBezTo>
                    <a:pt x="0" y="80"/>
                    <a:pt x="80" y="0"/>
                    <a:pt x="186" y="0"/>
                  </a:cubicBezTo>
                  <a:lnTo>
                    <a:pt x="5147" y="0"/>
                  </a:lnTo>
                  <a:cubicBezTo>
                    <a:pt x="5253" y="0"/>
                    <a:pt x="5333" y="80"/>
                    <a:pt x="5333" y="186"/>
                  </a:cubicBezTo>
                  <a:lnTo>
                    <a:pt x="5333" y="186"/>
                  </a:lnTo>
                  <a:cubicBezTo>
                    <a:pt x="5333" y="292"/>
                    <a:pt x="5253" y="385"/>
                    <a:pt x="5147" y="3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5" name="Google Shape;271;p35"/>
            <p:cNvSpPr/>
            <p:nvPr/>
          </p:nvSpPr>
          <p:spPr>
            <a:xfrm>
              <a:off x="3925364" y="1079880"/>
              <a:ext cx="433840" cy="31401"/>
            </a:xfrm>
            <a:custGeom>
              <a:avLst/>
              <a:gdLst/>
              <a:ahLst/>
              <a:cxnLst/>
              <a:rect l="l" t="t" r="r" b="b"/>
              <a:pathLst>
                <a:path w="5333" h="386" fill="none" extrusionOk="0">
                  <a:moveTo>
                    <a:pt x="5147" y="385"/>
                  </a:moveTo>
                  <a:lnTo>
                    <a:pt x="186" y="385"/>
                  </a:lnTo>
                  <a:cubicBezTo>
                    <a:pt x="80" y="385"/>
                    <a:pt x="0" y="306"/>
                    <a:pt x="0" y="200"/>
                  </a:cubicBezTo>
                  <a:lnTo>
                    <a:pt x="0" y="200"/>
                  </a:lnTo>
                  <a:cubicBezTo>
                    <a:pt x="0" y="94"/>
                    <a:pt x="80" y="1"/>
                    <a:pt x="186" y="1"/>
                  </a:cubicBezTo>
                  <a:lnTo>
                    <a:pt x="5147" y="1"/>
                  </a:lnTo>
                  <a:cubicBezTo>
                    <a:pt x="5253" y="1"/>
                    <a:pt x="5333" y="94"/>
                    <a:pt x="5333" y="200"/>
                  </a:cubicBezTo>
                  <a:lnTo>
                    <a:pt x="5333" y="200"/>
                  </a:lnTo>
                  <a:cubicBezTo>
                    <a:pt x="5333" y="306"/>
                    <a:pt x="5253" y="385"/>
                    <a:pt x="5147" y="3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6" name="Google Shape;272;p35"/>
            <p:cNvSpPr/>
            <p:nvPr/>
          </p:nvSpPr>
          <p:spPr>
            <a:xfrm>
              <a:off x="4222126" y="1229889"/>
              <a:ext cx="119829" cy="229895"/>
            </a:xfrm>
            <a:custGeom>
              <a:avLst/>
              <a:gdLst/>
              <a:ahLst/>
              <a:cxnLst/>
              <a:rect l="l" t="t" r="r" b="b"/>
              <a:pathLst>
                <a:path w="1473" h="2826" extrusionOk="0">
                  <a:moveTo>
                    <a:pt x="0" y="1"/>
                  </a:moveTo>
                  <a:lnTo>
                    <a:pt x="0" y="2826"/>
                  </a:lnTo>
                  <a:lnTo>
                    <a:pt x="730" y="2255"/>
                  </a:lnTo>
                  <a:lnTo>
                    <a:pt x="1472" y="2826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94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7" name="Google Shape;273;p35"/>
            <p:cNvSpPr/>
            <p:nvPr/>
          </p:nvSpPr>
          <p:spPr>
            <a:xfrm>
              <a:off x="4220987" y="1229889"/>
              <a:ext cx="120967" cy="104779"/>
            </a:xfrm>
            <a:custGeom>
              <a:avLst/>
              <a:gdLst/>
              <a:ahLst/>
              <a:cxnLst/>
              <a:rect l="l" t="t" r="r" b="b"/>
              <a:pathLst>
                <a:path w="1487" h="1288" extrusionOk="0">
                  <a:moveTo>
                    <a:pt x="1" y="1"/>
                  </a:moveTo>
                  <a:lnTo>
                    <a:pt x="1" y="1048"/>
                  </a:lnTo>
                  <a:lnTo>
                    <a:pt x="14" y="1048"/>
                  </a:lnTo>
                  <a:cubicBezTo>
                    <a:pt x="213" y="1194"/>
                    <a:pt x="478" y="1287"/>
                    <a:pt x="744" y="1287"/>
                  </a:cubicBezTo>
                  <a:cubicBezTo>
                    <a:pt x="1022" y="1287"/>
                    <a:pt x="1287" y="1194"/>
                    <a:pt x="1486" y="1048"/>
                  </a:cubicBezTo>
                  <a:lnTo>
                    <a:pt x="1486" y="1"/>
                  </a:ln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8" name="Google Shape;274;p35"/>
            <p:cNvSpPr/>
            <p:nvPr/>
          </p:nvSpPr>
          <p:spPr>
            <a:xfrm>
              <a:off x="4204798" y="1152200"/>
              <a:ext cx="154402" cy="155460"/>
            </a:xfrm>
            <a:custGeom>
              <a:avLst/>
              <a:gdLst/>
              <a:ahLst/>
              <a:cxnLst/>
              <a:rect l="l" t="t" r="r" b="b"/>
              <a:pathLst>
                <a:path w="1898" h="1911" extrusionOk="0">
                  <a:moveTo>
                    <a:pt x="943" y="1"/>
                  </a:moveTo>
                  <a:cubicBezTo>
                    <a:pt x="425" y="1"/>
                    <a:pt x="1" y="438"/>
                    <a:pt x="1" y="956"/>
                  </a:cubicBezTo>
                  <a:cubicBezTo>
                    <a:pt x="1" y="1486"/>
                    <a:pt x="425" y="1911"/>
                    <a:pt x="943" y="1911"/>
                  </a:cubicBezTo>
                  <a:cubicBezTo>
                    <a:pt x="1473" y="1911"/>
                    <a:pt x="1898" y="1486"/>
                    <a:pt x="1898" y="956"/>
                  </a:cubicBezTo>
                  <a:cubicBezTo>
                    <a:pt x="1898" y="438"/>
                    <a:pt x="1473" y="1"/>
                    <a:pt x="943" y="1"/>
                  </a:cubicBezTo>
                  <a:close/>
                </a:path>
              </a:pathLst>
            </a:custGeom>
            <a:solidFill>
              <a:srgbClr val="94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69" name="Google Shape;275;p35"/>
            <p:cNvSpPr/>
            <p:nvPr/>
          </p:nvSpPr>
          <p:spPr>
            <a:xfrm>
              <a:off x="4232864" y="1181323"/>
              <a:ext cx="98271" cy="98271"/>
            </a:xfrm>
            <a:custGeom>
              <a:avLst/>
              <a:gdLst/>
              <a:ahLst/>
              <a:cxnLst/>
              <a:rect l="l" t="t" r="r" b="b"/>
              <a:pathLst>
                <a:path w="1208" h="1208" fill="none" extrusionOk="0">
                  <a:moveTo>
                    <a:pt x="1208" y="598"/>
                  </a:moveTo>
                  <a:cubicBezTo>
                    <a:pt x="1208" y="929"/>
                    <a:pt x="943" y="1208"/>
                    <a:pt x="611" y="1208"/>
                  </a:cubicBezTo>
                  <a:cubicBezTo>
                    <a:pt x="266" y="1208"/>
                    <a:pt x="1" y="929"/>
                    <a:pt x="1" y="598"/>
                  </a:cubicBezTo>
                  <a:cubicBezTo>
                    <a:pt x="1" y="266"/>
                    <a:pt x="266" y="1"/>
                    <a:pt x="611" y="1"/>
                  </a:cubicBezTo>
                  <a:cubicBezTo>
                    <a:pt x="943" y="1"/>
                    <a:pt x="1208" y="266"/>
                    <a:pt x="1208" y="59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0" name="Google Shape;276;p35"/>
            <p:cNvSpPr/>
            <p:nvPr/>
          </p:nvSpPr>
          <p:spPr>
            <a:xfrm>
              <a:off x="3187282" y="3226130"/>
              <a:ext cx="323854" cy="125198"/>
            </a:xfrm>
            <a:custGeom>
              <a:avLst/>
              <a:gdLst/>
              <a:ahLst/>
              <a:cxnLst/>
              <a:rect l="l" t="t" r="r" b="b"/>
              <a:pathLst>
                <a:path w="3981" h="1539" extrusionOk="0">
                  <a:moveTo>
                    <a:pt x="3887" y="0"/>
                  </a:moveTo>
                  <a:lnTo>
                    <a:pt x="2468" y="53"/>
                  </a:lnTo>
                  <a:lnTo>
                    <a:pt x="1592" y="717"/>
                  </a:lnTo>
                  <a:cubicBezTo>
                    <a:pt x="1592" y="717"/>
                    <a:pt x="1" y="849"/>
                    <a:pt x="14" y="1114"/>
                  </a:cubicBezTo>
                  <a:cubicBezTo>
                    <a:pt x="14" y="1274"/>
                    <a:pt x="67" y="1539"/>
                    <a:pt x="1075" y="1539"/>
                  </a:cubicBezTo>
                  <a:cubicBezTo>
                    <a:pt x="2070" y="1539"/>
                    <a:pt x="2906" y="1194"/>
                    <a:pt x="2906" y="1194"/>
                  </a:cubicBezTo>
                  <a:lnTo>
                    <a:pt x="2906" y="1539"/>
                  </a:lnTo>
                  <a:lnTo>
                    <a:pt x="3980" y="1539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1" name="Google Shape;277;p35"/>
            <p:cNvSpPr/>
            <p:nvPr/>
          </p:nvSpPr>
          <p:spPr>
            <a:xfrm>
              <a:off x="3719306" y="3226130"/>
              <a:ext cx="328085" cy="125198"/>
            </a:xfrm>
            <a:custGeom>
              <a:avLst/>
              <a:gdLst/>
              <a:ahLst/>
              <a:cxnLst/>
              <a:rect l="l" t="t" r="r" b="b"/>
              <a:pathLst>
                <a:path w="4033" h="1539" extrusionOk="0">
                  <a:moveTo>
                    <a:pt x="0" y="0"/>
                  </a:moveTo>
                  <a:lnTo>
                    <a:pt x="53" y="1539"/>
                  </a:lnTo>
                  <a:lnTo>
                    <a:pt x="1141" y="1539"/>
                  </a:lnTo>
                  <a:lnTo>
                    <a:pt x="1141" y="1194"/>
                  </a:lnTo>
                  <a:cubicBezTo>
                    <a:pt x="1141" y="1194"/>
                    <a:pt x="1963" y="1539"/>
                    <a:pt x="2971" y="1539"/>
                  </a:cubicBezTo>
                  <a:cubicBezTo>
                    <a:pt x="3966" y="1539"/>
                    <a:pt x="4032" y="1274"/>
                    <a:pt x="4032" y="1114"/>
                  </a:cubicBezTo>
                  <a:cubicBezTo>
                    <a:pt x="4032" y="849"/>
                    <a:pt x="2441" y="717"/>
                    <a:pt x="2441" y="717"/>
                  </a:cubicBezTo>
                  <a:lnTo>
                    <a:pt x="1565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2" name="Google Shape;278;p35"/>
            <p:cNvSpPr/>
            <p:nvPr/>
          </p:nvSpPr>
          <p:spPr>
            <a:xfrm>
              <a:off x="3273593" y="1881663"/>
              <a:ext cx="621677" cy="1367168"/>
            </a:xfrm>
            <a:custGeom>
              <a:avLst/>
              <a:gdLst/>
              <a:ahLst/>
              <a:cxnLst/>
              <a:rect l="l" t="t" r="r" b="b"/>
              <a:pathLst>
                <a:path w="7642" h="16806" extrusionOk="0">
                  <a:moveTo>
                    <a:pt x="1" y="0"/>
                  </a:moveTo>
                  <a:lnTo>
                    <a:pt x="757" y="16806"/>
                  </a:lnTo>
                  <a:lnTo>
                    <a:pt x="3158" y="16806"/>
                  </a:lnTo>
                  <a:lnTo>
                    <a:pt x="3503" y="186"/>
                  </a:lnTo>
                  <a:lnTo>
                    <a:pt x="5413" y="16806"/>
                  </a:lnTo>
                  <a:lnTo>
                    <a:pt x="7641" y="16806"/>
                  </a:lnTo>
                  <a:lnTo>
                    <a:pt x="7018" y="0"/>
                  </a:lnTo>
                  <a:close/>
                </a:path>
              </a:pathLst>
            </a:custGeom>
            <a:solidFill>
              <a:srgbClr val="3D4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3" name="Google Shape;279;p35"/>
            <p:cNvSpPr/>
            <p:nvPr/>
          </p:nvSpPr>
          <p:spPr>
            <a:xfrm>
              <a:off x="3713856" y="2270108"/>
              <a:ext cx="321658" cy="81025"/>
            </a:xfrm>
            <a:custGeom>
              <a:avLst/>
              <a:gdLst/>
              <a:ahLst/>
              <a:cxnLst/>
              <a:rect l="l" t="t" r="r" b="b"/>
              <a:pathLst>
                <a:path w="3954" h="996" fill="none" extrusionOk="0">
                  <a:moveTo>
                    <a:pt x="1" y="995"/>
                  </a:moveTo>
                  <a:lnTo>
                    <a:pt x="3953" y="995"/>
                  </a:lnTo>
                  <a:cubicBezTo>
                    <a:pt x="3953" y="995"/>
                    <a:pt x="3025" y="0"/>
                    <a:pt x="1977" y="0"/>
                  </a:cubicBezTo>
                  <a:cubicBezTo>
                    <a:pt x="929" y="0"/>
                    <a:pt x="1" y="995"/>
                    <a:pt x="1" y="995"/>
                  </a:cubicBezTo>
                  <a:close/>
                </a:path>
              </a:pathLst>
            </a:custGeom>
            <a:noFill/>
            <a:ln w="4300" cap="flat" cmpd="sng">
              <a:solidFill>
                <a:srgbClr val="1A2263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4" name="Google Shape;280;p35"/>
            <p:cNvSpPr/>
            <p:nvPr/>
          </p:nvSpPr>
          <p:spPr>
            <a:xfrm>
              <a:off x="3812044" y="2154591"/>
              <a:ext cx="130648" cy="154809"/>
            </a:xfrm>
            <a:custGeom>
              <a:avLst/>
              <a:gdLst/>
              <a:ahLst/>
              <a:cxnLst/>
              <a:rect l="l" t="t" r="r" b="b"/>
              <a:pathLst>
                <a:path w="1606" h="1903" extrusionOk="0">
                  <a:moveTo>
                    <a:pt x="399" y="1"/>
                  </a:moveTo>
                  <a:lnTo>
                    <a:pt x="359" y="757"/>
                  </a:lnTo>
                  <a:cubicBezTo>
                    <a:pt x="359" y="757"/>
                    <a:pt x="54" y="969"/>
                    <a:pt x="27" y="1301"/>
                  </a:cubicBezTo>
                  <a:cubicBezTo>
                    <a:pt x="1" y="1632"/>
                    <a:pt x="226" y="1646"/>
                    <a:pt x="226" y="1646"/>
                  </a:cubicBezTo>
                  <a:lnTo>
                    <a:pt x="226" y="1712"/>
                  </a:lnTo>
                  <a:cubicBezTo>
                    <a:pt x="226" y="1817"/>
                    <a:pt x="309" y="1902"/>
                    <a:pt x="402" y="1902"/>
                  </a:cubicBezTo>
                  <a:cubicBezTo>
                    <a:pt x="414" y="1902"/>
                    <a:pt x="426" y="1901"/>
                    <a:pt x="438" y="1898"/>
                  </a:cubicBezTo>
                  <a:cubicBezTo>
                    <a:pt x="478" y="1898"/>
                    <a:pt x="518" y="1884"/>
                    <a:pt x="545" y="1858"/>
                  </a:cubicBezTo>
                  <a:cubicBezTo>
                    <a:pt x="545" y="1858"/>
                    <a:pt x="615" y="1893"/>
                    <a:pt x="710" y="1893"/>
                  </a:cubicBezTo>
                  <a:cubicBezTo>
                    <a:pt x="757" y="1893"/>
                    <a:pt x="810" y="1884"/>
                    <a:pt x="863" y="1858"/>
                  </a:cubicBezTo>
                  <a:cubicBezTo>
                    <a:pt x="863" y="1858"/>
                    <a:pt x="945" y="1899"/>
                    <a:pt x="1036" y="1899"/>
                  </a:cubicBezTo>
                  <a:cubicBezTo>
                    <a:pt x="1081" y="1899"/>
                    <a:pt x="1128" y="1889"/>
                    <a:pt x="1168" y="1858"/>
                  </a:cubicBezTo>
                  <a:cubicBezTo>
                    <a:pt x="1168" y="1858"/>
                    <a:pt x="1227" y="1887"/>
                    <a:pt x="1290" y="1887"/>
                  </a:cubicBezTo>
                  <a:cubicBezTo>
                    <a:pt x="1321" y="1887"/>
                    <a:pt x="1354" y="1880"/>
                    <a:pt x="1380" y="1858"/>
                  </a:cubicBezTo>
                  <a:cubicBezTo>
                    <a:pt x="1473" y="1778"/>
                    <a:pt x="1606" y="1208"/>
                    <a:pt x="1327" y="823"/>
                  </a:cubicBezTo>
                  <a:lnTo>
                    <a:pt x="1380" y="27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F76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5" name="Google Shape;281;p35"/>
            <p:cNvSpPr/>
            <p:nvPr/>
          </p:nvSpPr>
          <p:spPr>
            <a:xfrm>
              <a:off x="3614609" y="2342346"/>
              <a:ext cx="520152" cy="358347"/>
            </a:xfrm>
            <a:custGeom>
              <a:avLst/>
              <a:gdLst/>
              <a:ahLst/>
              <a:cxnLst/>
              <a:rect l="l" t="t" r="r" b="b"/>
              <a:pathLst>
                <a:path w="6394" h="4405" extrusionOk="0">
                  <a:moveTo>
                    <a:pt x="0" y="1"/>
                  </a:moveTo>
                  <a:lnTo>
                    <a:pt x="0" y="4405"/>
                  </a:lnTo>
                  <a:lnTo>
                    <a:pt x="6394" y="4405"/>
                  </a:lnTo>
                  <a:lnTo>
                    <a:pt x="6394" y="1"/>
                  </a:lnTo>
                  <a:close/>
                </a:path>
              </a:pathLst>
            </a:custGeom>
            <a:solidFill>
              <a:srgbClr val="53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6" name="Google Shape;282;p35"/>
            <p:cNvSpPr/>
            <p:nvPr/>
          </p:nvSpPr>
          <p:spPr>
            <a:xfrm>
              <a:off x="3614609" y="2342346"/>
              <a:ext cx="520152" cy="26032"/>
            </a:xfrm>
            <a:custGeom>
              <a:avLst/>
              <a:gdLst/>
              <a:ahLst/>
              <a:cxnLst/>
              <a:rect l="l" t="t" r="r" b="b"/>
              <a:pathLst>
                <a:path w="6394" h="320" extrusionOk="0">
                  <a:moveTo>
                    <a:pt x="0" y="1"/>
                  </a:moveTo>
                  <a:lnTo>
                    <a:pt x="0" y="319"/>
                  </a:lnTo>
                  <a:lnTo>
                    <a:pt x="6394" y="319"/>
                  </a:lnTo>
                  <a:lnTo>
                    <a:pt x="6394" y="1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7" name="Google Shape;283;p35"/>
            <p:cNvSpPr/>
            <p:nvPr/>
          </p:nvSpPr>
          <p:spPr>
            <a:xfrm>
              <a:off x="3677167" y="2485929"/>
              <a:ext cx="29205" cy="160829"/>
            </a:xfrm>
            <a:custGeom>
              <a:avLst/>
              <a:gdLst/>
              <a:ahLst/>
              <a:cxnLst/>
              <a:rect l="l" t="t" r="r" b="b"/>
              <a:pathLst>
                <a:path w="359" h="1977" extrusionOk="0">
                  <a:moveTo>
                    <a:pt x="1" y="0"/>
                  </a:moveTo>
                  <a:lnTo>
                    <a:pt x="1" y="1976"/>
                  </a:lnTo>
                  <a:lnTo>
                    <a:pt x="359" y="1976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8" name="Google Shape;284;p35"/>
            <p:cNvSpPr/>
            <p:nvPr/>
          </p:nvSpPr>
          <p:spPr>
            <a:xfrm>
              <a:off x="3665290" y="2543118"/>
              <a:ext cx="52959" cy="52878"/>
            </a:xfrm>
            <a:custGeom>
              <a:avLst/>
              <a:gdLst/>
              <a:ahLst/>
              <a:cxnLst/>
              <a:rect l="l" t="t" r="r" b="b"/>
              <a:pathLst>
                <a:path w="651" h="650" fill="none" extrusionOk="0">
                  <a:moveTo>
                    <a:pt x="1" y="0"/>
                  </a:moveTo>
                  <a:lnTo>
                    <a:pt x="651" y="0"/>
                  </a:lnTo>
                  <a:lnTo>
                    <a:pt x="651" y="650"/>
                  </a:lnTo>
                  <a:lnTo>
                    <a:pt x="1" y="650"/>
                  </a:lnTo>
                  <a:close/>
                </a:path>
              </a:pathLst>
            </a:custGeom>
            <a:noFill/>
            <a:ln w="1000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79" name="Google Shape;285;p35"/>
            <p:cNvSpPr/>
            <p:nvPr/>
          </p:nvSpPr>
          <p:spPr>
            <a:xfrm>
              <a:off x="4042995" y="2485929"/>
              <a:ext cx="29205" cy="160829"/>
            </a:xfrm>
            <a:custGeom>
              <a:avLst/>
              <a:gdLst/>
              <a:ahLst/>
              <a:cxnLst/>
              <a:rect l="l" t="t" r="r" b="b"/>
              <a:pathLst>
                <a:path w="359" h="1977" extrusionOk="0">
                  <a:moveTo>
                    <a:pt x="0" y="0"/>
                  </a:moveTo>
                  <a:lnTo>
                    <a:pt x="0" y="1976"/>
                  </a:lnTo>
                  <a:lnTo>
                    <a:pt x="358" y="197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0" name="Google Shape;286;p35"/>
            <p:cNvSpPr/>
            <p:nvPr/>
          </p:nvSpPr>
          <p:spPr>
            <a:xfrm>
              <a:off x="4031118" y="2543118"/>
              <a:ext cx="52959" cy="52878"/>
            </a:xfrm>
            <a:custGeom>
              <a:avLst/>
              <a:gdLst/>
              <a:ahLst/>
              <a:cxnLst/>
              <a:rect l="l" t="t" r="r" b="b"/>
              <a:pathLst>
                <a:path w="651" h="650" fill="none" extrusionOk="0">
                  <a:moveTo>
                    <a:pt x="0" y="0"/>
                  </a:moveTo>
                  <a:lnTo>
                    <a:pt x="650" y="0"/>
                  </a:lnTo>
                  <a:lnTo>
                    <a:pt x="650" y="650"/>
                  </a:lnTo>
                  <a:lnTo>
                    <a:pt x="0" y="650"/>
                  </a:lnTo>
                  <a:close/>
                </a:path>
              </a:pathLst>
            </a:custGeom>
            <a:noFill/>
            <a:ln w="1000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1" name="Google Shape;287;p35"/>
            <p:cNvSpPr/>
            <p:nvPr/>
          </p:nvSpPr>
          <p:spPr>
            <a:xfrm>
              <a:off x="3614609" y="2342346"/>
              <a:ext cx="520152" cy="143664"/>
            </a:xfrm>
            <a:custGeom>
              <a:avLst/>
              <a:gdLst/>
              <a:ahLst/>
              <a:cxnLst/>
              <a:rect l="l" t="t" r="r" b="b"/>
              <a:pathLst>
                <a:path w="6394" h="1766" fill="none" extrusionOk="0">
                  <a:moveTo>
                    <a:pt x="6394" y="1"/>
                  </a:moveTo>
                  <a:lnTo>
                    <a:pt x="5810" y="1765"/>
                  </a:lnTo>
                  <a:lnTo>
                    <a:pt x="584" y="1765"/>
                  </a:lnTo>
                  <a:lnTo>
                    <a:pt x="0" y="1"/>
                  </a:lnTo>
                </a:path>
              </a:pathLst>
            </a:custGeom>
            <a:noFill/>
            <a:ln w="1000" cap="flat" cmpd="sng">
              <a:solidFill>
                <a:srgbClr val="FFF0DE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2" name="Google Shape;288;p35"/>
            <p:cNvSpPr/>
            <p:nvPr/>
          </p:nvSpPr>
          <p:spPr>
            <a:xfrm>
              <a:off x="3273593" y="1881663"/>
              <a:ext cx="577422" cy="394954"/>
            </a:xfrm>
            <a:custGeom>
              <a:avLst/>
              <a:gdLst/>
              <a:ahLst/>
              <a:cxnLst/>
              <a:rect l="l" t="t" r="r" b="b"/>
              <a:pathLst>
                <a:path w="7098" h="4855" extrusionOk="0">
                  <a:moveTo>
                    <a:pt x="1" y="0"/>
                  </a:moveTo>
                  <a:lnTo>
                    <a:pt x="240" y="4855"/>
                  </a:lnTo>
                  <a:lnTo>
                    <a:pt x="3436" y="3462"/>
                  </a:lnTo>
                  <a:lnTo>
                    <a:pt x="3503" y="186"/>
                  </a:lnTo>
                  <a:lnTo>
                    <a:pt x="3861" y="3303"/>
                  </a:lnTo>
                  <a:lnTo>
                    <a:pt x="7097" y="2056"/>
                  </a:lnTo>
                  <a:lnTo>
                    <a:pt x="7018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3" name="Google Shape;289;p35"/>
            <p:cNvSpPr/>
            <p:nvPr/>
          </p:nvSpPr>
          <p:spPr>
            <a:xfrm>
              <a:off x="2751413" y="1284800"/>
              <a:ext cx="186698" cy="134227"/>
            </a:xfrm>
            <a:custGeom>
              <a:avLst/>
              <a:gdLst/>
              <a:ahLst/>
              <a:cxnLst/>
              <a:rect l="l" t="t" r="r" b="b"/>
              <a:pathLst>
                <a:path w="2295" h="1650" extrusionOk="0">
                  <a:moveTo>
                    <a:pt x="1717" y="0"/>
                  </a:moveTo>
                  <a:cubicBezTo>
                    <a:pt x="1467" y="0"/>
                    <a:pt x="1143" y="153"/>
                    <a:pt x="796" y="413"/>
                  </a:cubicBezTo>
                  <a:cubicBezTo>
                    <a:pt x="265" y="798"/>
                    <a:pt x="0" y="1315"/>
                    <a:pt x="133" y="1461"/>
                  </a:cubicBezTo>
                  <a:cubicBezTo>
                    <a:pt x="257" y="1603"/>
                    <a:pt x="405" y="1650"/>
                    <a:pt x="549" y="1650"/>
                  </a:cubicBezTo>
                  <a:cubicBezTo>
                    <a:pt x="836" y="1650"/>
                    <a:pt x="1101" y="1461"/>
                    <a:pt x="1101" y="1461"/>
                  </a:cubicBezTo>
                  <a:lnTo>
                    <a:pt x="1525" y="1196"/>
                  </a:lnTo>
                  <a:cubicBezTo>
                    <a:pt x="1525" y="1196"/>
                    <a:pt x="2295" y="400"/>
                    <a:pt x="2043" y="135"/>
                  </a:cubicBezTo>
                  <a:cubicBezTo>
                    <a:pt x="1960" y="43"/>
                    <a:pt x="1849" y="0"/>
                    <a:pt x="1717" y="0"/>
                  </a:cubicBez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4" name="Google Shape;290;p35"/>
            <p:cNvSpPr/>
            <p:nvPr/>
          </p:nvSpPr>
          <p:spPr>
            <a:xfrm>
              <a:off x="2653224" y="1140323"/>
              <a:ext cx="286027" cy="280658"/>
            </a:xfrm>
            <a:custGeom>
              <a:avLst/>
              <a:gdLst/>
              <a:ahLst/>
              <a:cxnLst/>
              <a:rect l="l" t="t" r="r" b="b"/>
              <a:pathLst>
                <a:path w="3516" h="3450" extrusionOk="0">
                  <a:moveTo>
                    <a:pt x="1379" y="1"/>
                  </a:moveTo>
                  <a:cubicBezTo>
                    <a:pt x="1247" y="1"/>
                    <a:pt x="1512" y="624"/>
                    <a:pt x="1512" y="624"/>
                  </a:cubicBezTo>
                  <a:lnTo>
                    <a:pt x="849" y="531"/>
                  </a:lnTo>
                  <a:cubicBezTo>
                    <a:pt x="849" y="531"/>
                    <a:pt x="491" y="147"/>
                    <a:pt x="332" y="120"/>
                  </a:cubicBezTo>
                  <a:cubicBezTo>
                    <a:pt x="239" y="120"/>
                    <a:pt x="279" y="253"/>
                    <a:pt x="279" y="253"/>
                  </a:cubicBezTo>
                  <a:cubicBezTo>
                    <a:pt x="279" y="253"/>
                    <a:pt x="272" y="252"/>
                    <a:pt x="262" y="252"/>
                  </a:cubicBezTo>
                  <a:cubicBezTo>
                    <a:pt x="222" y="252"/>
                    <a:pt x="122" y="269"/>
                    <a:pt x="133" y="438"/>
                  </a:cubicBezTo>
                  <a:cubicBezTo>
                    <a:pt x="0" y="491"/>
                    <a:pt x="27" y="651"/>
                    <a:pt x="146" y="757"/>
                  </a:cubicBezTo>
                  <a:cubicBezTo>
                    <a:pt x="27" y="757"/>
                    <a:pt x="13" y="889"/>
                    <a:pt x="159" y="995"/>
                  </a:cubicBezTo>
                  <a:cubicBezTo>
                    <a:pt x="318" y="1115"/>
                    <a:pt x="504" y="1194"/>
                    <a:pt x="676" y="1301"/>
                  </a:cubicBezTo>
                  <a:cubicBezTo>
                    <a:pt x="1220" y="1592"/>
                    <a:pt x="1910" y="1606"/>
                    <a:pt x="1910" y="1606"/>
                  </a:cubicBezTo>
                  <a:lnTo>
                    <a:pt x="2878" y="3449"/>
                  </a:lnTo>
                  <a:lnTo>
                    <a:pt x="3515" y="2295"/>
                  </a:lnTo>
                  <a:lnTo>
                    <a:pt x="2640" y="1128"/>
                  </a:lnTo>
                  <a:cubicBezTo>
                    <a:pt x="2640" y="1128"/>
                    <a:pt x="2613" y="796"/>
                    <a:pt x="2335" y="664"/>
                  </a:cubicBezTo>
                  <a:cubicBezTo>
                    <a:pt x="2029" y="518"/>
                    <a:pt x="1738" y="465"/>
                    <a:pt x="1738" y="465"/>
                  </a:cubicBezTo>
                  <a:cubicBezTo>
                    <a:pt x="1738" y="465"/>
                    <a:pt x="1499" y="1"/>
                    <a:pt x="1379" y="1"/>
                  </a:cubicBezTo>
                  <a:close/>
                </a:path>
              </a:pathLst>
            </a:custGeom>
            <a:solidFill>
              <a:srgbClr val="F76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5" name="Google Shape;291;p35"/>
            <p:cNvSpPr/>
            <p:nvPr/>
          </p:nvSpPr>
          <p:spPr>
            <a:xfrm>
              <a:off x="2675839" y="1160823"/>
              <a:ext cx="77771" cy="43278"/>
            </a:xfrm>
            <a:custGeom>
              <a:avLst/>
              <a:gdLst/>
              <a:ahLst/>
              <a:cxnLst/>
              <a:rect l="l" t="t" r="r" b="b"/>
              <a:pathLst>
                <a:path w="956" h="532" fill="none" extrusionOk="0">
                  <a:moveTo>
                    <a:pt x="1" y="1"/>
                  </a:moveTo>
                  <a:lnTo>
                    <a:pt x="465" y="438"/>
                  </a:lnTo>
                  <a:lnTo>
                    <a:pt x="956" y="531"/>
                  </a:lnTo>
                </a:path>
              </a:pathLst>
            </a:custGeom>
            <a:noFill/>
            <a:ln w="100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6" name="Google Shape;292;p35"/>
            <p:cNvSpPr/>
            <p:nvPr/>
          </p:nvSpPr>
          <p:spPr>
            <a:xfrm>
              <a:off x="2663962" y="1175954"/>
              <a:ext cx="82082" cy="42139"/>
            </a:xfrm>
            <a:custGeom>
              <a:avLst/>
              <a:gdLst/>
              <a:ahLst/>
              <a:cxnLst/>
              <a:rect l="l" t="t" r="r" b="b"/>
              <a:pathLst>
                <a:path w="1009" h="518" fill="none" extrusionOk="0">
                  <a:moveTo>
                    <a:pt x="1" y="0"/>
                  </a:moveTo>
                  <a:lnTo>
                    <a:pt x="505" y="398"/>
                  </a:lnTo>
                  <a:lnTo>
                    <a:pt x="1009" y="518"/>
                  </a:lnTo>
                </a:path>
              </a:pathLst>
            </a:custGeom>
            <a:noFill/>
            <a:ln w="100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7" name="Google Shape;293;p35"/>
            <p:cNvSpPr/>
            <p:nvPr/>
          </p:nvSpPr>
          <p:spPr>
            <a:xfrm>
              <a:off x="2665020" y="1201823"/>
              <a:ext cx="75656" cy="32459"/>
            </a:xfrm>
            <a:custGeom>
              <a:avLst/>
              <a:gdLst/>
              <a:ahLst/>
              <a:cxnLst/>
              <a:rect l="l" t="t" r="r" b="b"/>
              <a:pathLst>
                <a:path w="930" h="399" fill="none" extrusionOk="0">
                  <a:moveTo>
                    <a:pt x="1" y="1"/>
                  </a:moveTo>
                  <a:lnTo>
                    <a:pt x="439" y="253"/>
                  </a:lnTo>
                  <a:lnTo>
                    <a:pt x="929" y="399"/>
                  </a:lnTo>
                </a:path>
              </a:pathLst>
            </a:custGeom>
            <a:noFill/>
            <a:ln w="100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8" name="Google Shape;294;p35"/>
            <p:cNvSpPr/>
            <p:nvPr/>
          </p:nvSpPr>
          <p:spPr>
            <a:xfrm>
              <a:off x="2755724" y="1188888"/>
              <a:ext cx="86394" cy="47590"/>
            </a:xfrm>
            <a:custGeom>
              <a:avLst/>
              <a:gdLst/>
              <a:ahLst/>
              <a:cxnLst/>
              <a:rect l="l" t="t" r="r" b="b"/>
              <a:pathLst>
                <a:path w="1062" h="585" fill="none" extrusionOk="0">
                  <a:moveTo>
                    <a:pt x="0" y="558"/>
                  </a:moveTo>
                  <a:cubicBezTo>
                    <a:pt x="0" y="558"/>
                    <a:pt x="637" y="1"/>
                    <a:pt x="1061" y="584"/>
                  </a:cubicBezTo>
                </a:path>
              </a:pathLst>
            </a:custGeom>
            <a:noFill/>
            <a:ln w="100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89" name="Google Shape;295;p35"/>
            <p:cNvSpPr/>
            <p:nvPr/>
          </p:nvSpPr>
          <p:spPr>
            <a:xfrm>
              <a:off x="2762151" y="1101519"/>
              <a:ext cx="1271175" cy="1088788"/>
            </a:xfrm>
            <a:custGeom>
              <a:avLst/>
              <a:gdLst/>
              <a:ahLst/>
              <a:cxnLst/>
              <a:rect l="l" t="t" r="r" b="b"/>
              <a:pathLst>
                <a:path w="15626" h="13384" extrusionOk="0">
                  <a:moveTo>
                    <a:pt x="7256" y="0"/>
                  </a:moveTo>
                  <a:cubicBezTo>
                    <a:pt x="6553" y="0"/>
                    <a:pt x="5917" y="425"/>
                    <a:pt x="5651" y="1075"/>
                  </a:cubicBezTo>
                  <a:lnTo>
                    <a:pt x="4046" y="4974"/>
                  </a:lnTo>
                  <a:lnTo>
                    <a:pt x="1924" y="2388"/>
                  </a:lnTo>
                  <a:cubicBezTo>
                    <a:pt x="949" y="3584"/>
                    <a:pt x="347" y="3729"/>
                    <a:pt x="113" y="3729"/>
                  </a:cubicBezTo>
                  <a:cubicBezTo>
                    <a:pt x="38" y="3729"/>
                    <a:pt x="1" y="3714"/>
                    <a:pt x="1" y="3714"/>
                  </a:cubicBezTo>
                  <a:lnTo>
                    <a:pt x="1" y="3714"/>
                  </a:lnTo>
                  <a:lnTo>
                    <a:pt x="2853" y="7640"/>
                  </a:lnTo>
                  <a:cubicBezTo>
                    <a:pt x="3200" y="8124"/>
                    <a:pt x="3724" y="8356"/>
                    <a:pt x="4244" y="8356"/>
                  </a:cubicBezTo>
                  <a:cubicBezTo>
                    <a:pt x="4893" y="8356"/>
                    <a:pt x="5536" y="7994"/>
                    <a:pt x="5824" y="7309"/>
                  </a:cubicBezTo>
                  <a:lnTo>
                    <a:pt x="6513" y="5677"/>
                  </a:lnTo>
                  <a:lnTo>
                    <a:pt x="6500" y="7508"/>
                  </a:lnTo>
                  <a:lnTo>
                    <a:pt x="5824" y="10850"/>
                  </a:lnTo>
                  <a:lnTo>
                    <a:pt x="12761" y="10850"/>
                  </a:lnTo>
                  <a:lnTo>
                    <a:pt x="12761" y="13384"/>
                  </a:lnTo>
                  <a:lnTo>
                    <a:pt x="14870" y="13384"/>
                  </a:lnTo>
                  <a:cubicBezTo>
                    <a:pt x="14870" y="13384"/>
                    <a:pt x="15626" y="6911"/>
                    <a:pt x="15626" y="4497"/>
                  </a:cubicBezTo>
                  <a:cubicBezTo>
                    <a:pt x="15626" y="3396"/>
                    <a:pt x="15493" y="2361"/>
                    <a:pt x="15347" y="1565"/>
                  </a:cubicBezTo>
                  <a:cubicBezTo>
                    <a:pt x="15188" y="663"/>
                    <a:pt x="14406" y="0"/>
                    <a:pt x="13490" y="0"/>
                  </a:cubicBezTo>
                  <a:close/>
                </a:path>
              </a:pathLst>
            </a:custGeom>
            <a:solidFill>
              <a:srgbClr val="3D4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0" name="Google Shape;296;p35"/>
            <p:cNvSpPr/>
            <p:nvPr/>
          </p:nvSpPr>
          <p:spPr>
            <a:xfrm>
              <a:off x="3698806" y="1308635"/>
              <a:ext cx="101443" cy="675612"/>
            </a:xfrm>
            <a:custGeom>
              <a:avLst/>
              <a:gdLst/>
              <a:ahLst/>
              <a:cxnLst/>
              <a:rect l="l" t="t" r="r" b="b"/>
              <a:pathLst>
                <a:path w="1247" h="8305" extrusionOk="0">
                  <a:moveTo>
                    <a:pt x="1247" y="1"/>
                  </a:moveTo>
                  <a:lnTo>
                    <a:pt x="0" y="8304"/>
                  </a:lnTo>
                  <a:lnTo>
                    <a:pt x="1247" y="830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1" name="Google Shape;297;p35"/>
            <p:cNvSpPr/>
            <p:nvPr/>
          </p:nvSpPr>
          <p:spPr>
            <a:xfrm>
              <a:off x="3800167" y="1128446"/>
              <a:ext cx="126337" cy="163025"/>
            </a:xfrm>
            <a:custGeom>
              <a:avLst/>
              <a:gdLst/>
              <a:ahLst/>
              <a:cxnLst/>
              <a:rect l="l" t="t" r="r" b="b"/>
              <a:pathLst>
                <a:path w="1553" h="2004" fill="none" extrusionOk="0">
                  <a:moveTo>
                    <a:pt x="1" y="2004"/>
                  </a:moveTo>
                  <a:cubicBezTo>
                    <a:pt x="1" y="1088"/>
                    <a:pt x="638" y="1"/>
                    <a:pt x="1553" y="1"/>
                  </a:cubicBezTo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2" name="Google Shape;298;p35"/>
            <p:cNvSpPr/>
            <p:nvPr/>
          </p:nvSpPr>
          <p:spPr>
            <a:xfrm>
              <a:off x="3936183" y="1582703"/>
              <a:ext cx="92820" cy="175960"/>
            </a:xfrm>
            <a:custGeom>
              <a:avLst/>
              <a:gdLst/>
              <a:ahLst/>
              <a:cxnLst/>
              <a:rect l="l" t="t" r="r" b="b"/>
              <a:pathLst>
                <a:path w="1141" h="2163" extrusionOk="0">
                  <a:moveTo>
                    <a:pt x="1088" y="1"/>
                  </a:moveTo>
                  <a:cubicBezTo>
                    <a:pt x="491" y="1"/>
                    <a:pt x="0" y="478"/>
                    <a:pt x="0" y="1089"/>
                  </a:cubicBezTo>
                  <a:cubicBezTo>
                    <a:pt x="0" y="1646"/>
                    <a:pt x="425" y="2110"/>
                    <a:pt x="982" y="2163"/>
                  </a:cubicBezTo>
                  <a:cubicBezTo>
                    <a:pt x="1048" y="1407"/>
                    <a:pt x="1101" y="664"/>
                    <a:pt x="1141" y="1"/>
                  </a:cubicBez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3" name="Google Shape;299;p35"/>
            <p:cNvSpPr/>
            <p:nvPr/>
          </p:nvSpPr>
          <p:spPr>
            <a:xfrm>
              <a:off x="3024339" y="1671211"/>
              <a:ext cx="196460" cy="109660"/>
            </a:xfrm>
            <a:custGeom>
              <a:avLst/>
              <a:gdLst/>
              <a:ahLst/>
              <a:cxnLst/>
              <a:rect l="l" t="t" r="r" b="b"/>
              <a:pathLst>
                <a:path w="2415" h="1348" extrusionOk="0">
                  <a:moveTo>
                    <a:pt x="1301" y="1"/>
                  </a:moveTo>
                  <a:cubicBezTo>
                    <a:pt x="664" y="1"/>
                    <a:pt x="147" y="438"/>
                    <a:pt x="1" y="1022"/>
                  </a:cubicBezTo>
                  <a:cubicBezTo>
                    <a:pt x="303" y="1241"/>
                    <a:pt x="657" y="1347"/>
                    <a:pt x="1008" y="1347"/>
                  </a:cubicBezTo>
                  <a:cubicBezTo>
                    <a:pt x="1550" y="1347"/>
                    <a:pt x="2085" y="1094"/>
                    <a:pt x="2415" y="611"/>
                  </a:cubicBezTo>
                  <a:cubicBezTo>
                    <a:pt x="2189" y="239"/>
                    <a:pt x="1765" y="1"/>
                    <a:pt x="1301" y="1"/>
                  </a:cubicBez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4" name="Google Shape;300;p35"/>
            <p:cNvSpPr/>
            <p:nvPr/>
          </p:nvSpPr>
          <p:spPr>
            <a:xfrm>
              <a:off x="3091290" y="1376644"/>
              <a:ext cx="61257" cy="165710"/>
            </a:xfrm>
            <a:custGeom>
              <a:avLst/>
              <a:gdLst/>
              <a:ahLst/>
              <a:cxnLst/>
              <a:rect l="l" t="t" r="r" b="b"/>
              <a:pathLst>
                <a:path w="753" h="2037" extrusionOk="0">
                  <a:moveTo>
                    <a:pt x="663" y="0"/>
                  </a:moveTo>
                  <a:lnTo>
                    <a:pt x="0" y="1592"/>
                  </a:lnTo>
                  <a:lnTo>
                    <a:pt x="345" y="1964"/>
                  </a:lnTo>
                  <a:cubicBezTo>
                    <a:pt x="392" y="2014"/>
                    <a:pt x="451" y="2037"/>
                    <a:pt x="509" y="2037"/>
                  </a:cubicBezTo>
                  <a:cubicBezTo>
                    <a:pt x="632" y="2037"/>
                    <a:pt x="752" y="1935"/>
                    <a:pt x="743" y="1791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5" name="Google Shape;301;p35"/>
            <p:cNvSpPr/>
            <p:nvPr/>
          </p:nvSpPr>
          <p:spPr>
            <a:xfrm>
              <a:off x="3291978" y="1220208"/>
              <a:ext cx="81" cy="343216"/>
            </a:xfrm>
            <a:custGeom>
              <a:avLst/>
              <a:gdLst/>
              <a:ahLst/>
              <a:cxnLst/>
              <a:rect l="l" t="t" r="r" b="b"/>
              <a:pathLst>
                <a:path w="1" h="4219" fill="none" extrusionOk="0">
                  <a:moveTo>
                    <a:pt x="0" y="4218"/>
                  </a:moveTo>
                  <a:lnTo>
                    <a:pt x="0" y="0"/>
                  </a:lnTo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6" name="Google Shape;302;p35"/>
            <p:cNvSpPr/>
            <p:nvPr/>
          </p:nvSpPr>
          <p:spPr>
            <a:xfrm>
              <a:off x="3530413" y="1634522"/>
              <a:ext cx="8704" cy="349724"/>
            </a:xfrm>
            <a:custGeom>
              <a:avLst/>
              <a:gdLst/>
              <a:ahLst/>
              <a:cxnLst/>
              <a:rect l="l" t="t" r="r" b="b"/>
              <a:pathLst>
                <a:path w="107" h="4299" fill="none" extrusionOk="0">
                  <a:moveTo>
                    <a:pt x="107" y="1"/>
                  </a:moveTo>
                  <a:lnTo>
                    <a:pt x="1" y="4298"/>
                  </a:lnTo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7" name="Google Shape;303;p35"/>
            <p:cNvSpPr/>
            <p:nvPr/>
          </p:nvSpPr>
          <p:spPr>
            <a:xfrm>
              <a:off x="3384798" y="1101519"/>
              <a:ext cx="355093" cy="637784"/>
            </a:xfrm>
            <a:custGeom>
              <a:avLst/>
              <a:gdLst/>
              <a:ahLst/>
              <a:cxnLst/>
              <a:rect l="l" t="t" r="r" b="b"/>
              <a:pathLst>
                <a:path w="4365" h="7840" extrusionOk="0">
                  <a:moveTo>
                    <a:pt x="902" y="0"/>
                  </a:moveTo>
                  <a:lnTo>
                    <a:pt x="0" y="1061"/>
                  </a:lnTo>
                  <a:lnTo>
                    <a:pt x="1128" y="2733"/>
                  </a:lnTo>
                  <a:lnTo>
                    <a:pt x="159" y="3661"/>
                  </a:lnTo>
                  <a:lnTo>
                    <a:pt x="1844" y="7839"/>
                  </a:lnTo>
                  <a:lnTo>
                    <a:pt x="4245" y="3568"/>
                  </a:lnTo>
                  <a:lnTo>
                    <a:pt x="3184" y="2719"/>
                  </a:lnTo>
                  <a:lnTo>
                    <a:pt x="4364" y="1101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rgbClr val="1A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8" name="Google Shape;304;p35"/>
            <p:cNvSpPr/>
            <p:nvPr/>
          </p:nvSpPr>
          <p:spPr>
            <a:xfrm>
              <a:off x="3334036" y="1739219"/>
              <a:ext cx="125279" cy="19443"/>
            </a:xfrm>
            <a:custGeom>
              <a:avLst/>
              <a:gdLst/>
              <a:ahLst/>
              <a:cxnLst/>
              <a:rect l="l" t="t" r="r" b="b"/>
              <a:pathLst>
                <a:path w="1540" h="239" fill="none" extrusionOk="0">
                  <a:moveTo>
                    <a:pt x="1" y="0"/>
                  </a:moveTo>
                  <a:lnTo>
                    <a:pt x="1539" y="0"/>
                  </a:lnTo>
                  <a:lnTo>
                    <a:pt x="1539" y="239"/>
                  </a:lnTo>
                  <a:lnTo>
                    <a:pt x="1" y="239"/>
                  </a:lnTo>
                  <a:close/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99" name="Google Shape;305;p35"/>
            <p:cNvSpPr/>
            <p:nvPr/>
          </p:nvSpPr>
          <p:spPr>
            <a:xfrm>
              <a:off x="3605986" y="1739219"/>
              <a:ext cx="125198" cy="19443"/>
            </a:xfrm>
            <a:custGeom>
              <a:avLst/>
              <a:gdLst/>
              <a:ahLst/>
              <a:cxnLst/>
              <a:rect l="l" t="t" r="r" b="b"/>
              <a:pathLst>
                <a:path w="1539" h="239" fill="none" extrusionOk="0">
                  <a:moveTo>
                    <a:pt x="0" y="0"/>
                  </a:moveTo>
                  <a:lnTo>
                    <a:pt x="1539" y="0"/>
                  </a:lnTo>
                  <a:lnTo>
                    <a:pt x="1539" y="239"/>
                  </a:lnTo>
                  <a:lnTo>
                    <a:pt x="0" y="239"/>
                  </a:lnTo>
                  <a:close/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00" name="Google Shape;306;p35"/>
            <p:cNvSpPr/>
            <p:nvPr/>
          </p:nvSpPr>
          <p:spPr>
            <a:xfrm>
              <a:off x="3494863" y="1061576"/>
              <a:ext cx="173764" cy="573029"/>
            </a:xfrm>
            <a:custGeom>
              <a:avLst/>
              <a:gdLst/>
              <a:ahLst/>
              <a:cxnLst/>
              <a:rect l="l" t="t" r="r" b="b"/>
              <a:pathLst>
                <a:path w="2136" h="7044" extrusionOk="0">
                  <a:moveTo>
                    <a:pt x="1937" y="0"/>
                  </a:moveTo>
                  <a:lnTo>
                    <a:pt x="173" y="146"/>
                  </a:lnTo>
                  <a:lnTo>
                    <a:pt x="0" y="796"/>
                  </a:lnTo>
                  <a:lnTo>
                    <a:pt x="544" y="7044"/>
                  </a:lnTo>
                  <a:lnTo>
                    <a:pt x="2136" y="73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01" name="Google Shape;307;p35"/>
            <p:cNvSpPr/>
            <p:nvPr/>
          </p:nvSpPr>
          <p:spPr>
            <a:xfrm>
              <a:off x="3462486" y="822001"/>
              <a:ext cx="183526" cy="155460"/>
            </a:xfrm>
            <a:custGeom>
              <a:avLst/>
              <a:gdLst/>
              <a:ahLst/>
              <a:cxnLst/>
              <a:rect l="l" t="t" r="r" b="b"/>
              <a:pathLst>
                <a:path w="2256" h="1911" extrusionOk="0">
                  <a:moveTo>
                    <a:pt x="173" y="1"/>
                  </a:moveTo>
                  <a:cubicBezTo>
                    <a:pt x="66" y="1"/>
                    <a:pt x="0" y="94"/>
                    <a:pt x="13" y="186"/>
                  </a:cubicBezTo>
                  <a:lnTo>
                    <a:pt x="80" y="571"/>
                  </a:lnTo>
                  <a:lnTo>
                    <a:pt x="1884" y="1911"/>
                  </a:lnTo>
                  <a:lnTo>
                    <a:pt x="2202" y="770"/>
                  </a:lnTo>
                  <a:cubicBezTo>
                    <a:pt x="2255" y="584"/>
                    <a:pt x="2149" y="385"/>
                    <a:pt x="1977" y="306"/>
                  </a:cubicBezTo>
                  <a:lnTo>
                    <a:pt x="1711" y="200"/>
                  </a:lnTo>
                  <a:cubicBezTo>
                    <a:pt x="1711" y="200"/>
                    <a:pt x="1552" y="1"/>
                    <a:pt x="1274" y="1"/>
                  </a:cubicBezTo>
                  <a:close/>
                </a:path>
              </a:pathLst>
            </a:custGeom>
            <a:solidFill>
              <a:srgbClr val="94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02" name="Google Shape;308;p35"/>
            <p:cNvSpPr/>
            <p:nvPr/>
          </p:nvSpPr>
          <p:spPr>
            <a:xfrm>
              <a:off x="3463544" y="868452"/>
              <a:ext cx="180272" cy="277322"/>
            </a:xfrm>
            <a:custGeom>
              <a:avLst/>
              <a:gdLst/>
              <a:ahLst/>
              <a:cxnLst/>
              <a:rect l="l" t="t" r="r" b="b"/>
              <a:pathLst>
                <a:path w="2216" h="3409" extrusionOk="0">
                  <a:moveTo>
                    <a:pt x="67" y="0"/>
                  </a:moveTo>
                  <a:lnTo>
                    <a:pt x="186" y="942"/>
                  </a:lnTo>
                  <a:cubicBezTo>
                    <a:pt x="186" y="942"/>
                    <a:pt x="14" y="1141"/>
                    <a:pt x="0" y="1459"/>
                  </a:cubicBezTo>
                  <a:cubicBezTo>
                    <a:pt x="0" y="2056"/>
                    <a:pt x="664" y="2096"/>
                    <a:pt x="664" y="2096"/>
                  </a:cubicBezTo>
                  <a:lnTo>
                    <a:pt x="637" y="2918"/>
                  </a:lnTo>
                  <a:lnTo>
                    <a:pt x="1221" y="3409"/>
                  </a:lnTo>
                  <a:lnTo>
                    <a:pt x="2216" y="2613"/>
                  </a:lnTo>
                  <a:lnTo>
                    <a:pt x="1791" y="1074"/>
                  </a:lnTo>
                  <a:lnTo>
                    <a:pt x="1831" y="1074"/>
                  </a:lnTo>
                  <a:cubicBezTo>
                    <a:pt x="1977" y="1074"/>
                    <a:pt x="2096" y="955"/>
                    <a:pt x="2096" y="809"/>
                  </a:cubicBezTo>
                  <a:cubicBezTo>
                    <a:pt x="2096" y="663"/>
                    <a:pt x="1977" y="544"/>
                    <a:pt x="1831" y="544"/>
                  </a:cubicBezTo>
                  <a:cubicBezTo>
                    <a:pt x="1738" y="544"/>
                    <a:pt x="1672" y="584"/>
                    <a:pt x="1619" y="637"/>
                  </a:cubicBezTo>
                  <a:cubicBezTo>
                    <a:pt x="1141" y="451"/>
                    <a:pt x="1261" y="13"/>
                    <a:pt x="1261" y="13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F76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03" name="Google Shape;309;p35"/>
            <p:cNvSpPr/>
            <p:nvPr/>
          </p:nvSpPr>
          <p:spPr>
            <a:xfrm>
              <a:off x="3516421" y="992347"/>
              <a:ext cx="83872" cy="97376"/>
            </a:xfrm>
            <a:custGeom>
              <a:avLst/>
              <a:gdLst/>
              <a:ahLst/>
              <a:cxnLst/>
              <a:rect l="l" t="t" r="r" b="b"/>
              <a:pathLst>
                <a:path w="1031" h="1197" extrusionOk="0">
                  <a:moveTo>
                    <a:pt x="887" y="1"/>
                  </a:moveTo>
                  <a:cubicBezTo>
                    <a:pt x="851" y="1"/>
                    <a:pt x="814" y="20"/>
                    <a:pt x="796" y="55"/>
                  </a:cubicBezTo>
                  <a:cubicBezTo>
                    <a:pt x="711" y="251"/>
                    <a:pt x="422" y="594"/>
                    <a:pt x="97" y="594"/>
                  </a:cubicBezTo>
                  <a:cubicBezTo>
                    <a:pt x="69" y="594"/>
                    <a:pt x="41" y="591"/>
                    <a:pt x="14" y="586"/>
                  </a:cubicBezTo>
                  <a:lnTo>
                    <a:pt x="0" y="1196"/>
                  </a:lnTo>
                  <a:cubicBezTo>
                    <a:pt x="0" y="1196"/>
                    <a:pt x="412" y="1130"/>
                    <a:pt x="504" y="931"/>
                  </a:cubicBezTo>
                  <a:cubicBezTo>
                    <a:pt x="584" y="719"/>
                    <a:pt x="809" y="533"/>
                    <a:pt x="942" y="254"/>
                  </a:cubicBezTo>
                  <a:cubicBezTo>
                    <a:pt x="1031" y="78"/>
                    <a:pt x="960" y="1"/>
                    <a:pt x="887" y="1"/>
                  </a:cubicBezTo>
                  <a:close/>
                </a:path>
              </a:pathLst>
            </a:custGeom>
            <a:solidFill>
              <a:srgbClr val="DB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04" name="Google Shape;310;p35"/>
            <p:cNvSpPr/>
            <p:nvPr/>
          </p:nvSpPr>
          <p:spPr>
            <a:xfrm>
              <a:off x="3602732" y="924502"/>
              <a:ext cx="20582" cy="10901"/>
            </a:xfrm>
            <a:custGeom>
              <a:avLst/>
              <a:gdLst/>
              <a:ahLst/>
              <a:cxnLst/>
              <a:rect l="l" t="t" r="r" b="b"/>
              <a:pathLst>
                <a:path w="253" h="134" fill="none" extrusionOk="0">
                  <a:moveTo>
                    <a:pt x="0" y="133"/>
                  </a:moveTo>
                  <a:cubicBezTo>
                    <a:pt x="0" y="67"/>
                    <a:pt x="54" y="1"/>
                    <a:pt x="120" y="1"/>
                  </a:cubicBezTo>
                  <a:cubicBezTo>
                    <a:pt x="199" y="1"/>
                    <a:pt x="253" y="67"/>
                    <a:pt x="253" y="133"/>
                  </a:cubicBezTo>
                </a:path>
              </a:pathLst>
            </a:custGeom>
            <a:noFill/>
            <a:ln w="1650" cap="flat" cmpd="sng">
              <a:solidFill>
                <a:srgbClr val="444444"/>
              </a:solidFill>
              <a:prstDash val="solid"/>
              <a:miter lim="1326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905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4" name="Google Shape;712;p36"/>
          <p:cNvSpPr txBox="1">
            <a:spLocks noGrp="1"/>
          </p:cNvSpPr>
          <p:nvPr>
            <p:ph type="title"/>
          </p:nvPr>
        </p:nvSpPr>
        <p:spPr>
          <a:xfrm>
            <a:off x="713225" y="11026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Propunere de îmbunătățire</a:t>
            </a:r>
            <a:endParaRPr sz="2400" dirty="0">
              <a:solidFill>
                <a:srgbClr val="FFFFFF"/>
              </a:solidFill>
            </a:endParaRPr>
          </a:p>
        </p:txBody>
      </p:sp>
      <p:grpSp>
        <p:nvGrpSpPr>
          <p:cNvPr id="135" name="Google Shape;713;p36"/>
          <p:cNvGrpSpPr/>
          <p:nvPr/>
        </p:nvGrpSpPr>
        <p:grpSpPr>
          <a:xfrm>
            <a:off x="4116886" y="-147566"/>
            <a:ext cx="5493455" cy="5645342"/>
            <a:chOff x="4116886" y="-147566"/>
            <a:chExt cx="5493455" cy="5645342"/>
          </a:xfrm>
        </p:grpSpPr>
        <p:grpSp>
          <p:nvGrpSpPr>
            <p:cNvPr id="136" name="Google Shape;714;p36"/>
            <p:cNvGrpSpPr/>
            <p:nvPr/>
          </p:nvGrpSpPr>
          <p:grpSpPr>
            <a:xfrm rot="-1799968">
              <a:off x="4928804" y="532822"/>
              <a:ext cx="3869619" cy="4284566"/>
              <a:chOff x="5182500" y="425425"/>
              <a:chExt cx="1763700" cy="1952825"/>
            </a:xfrm>
          </p:grpSpPr>
          <p:sp>
            <p:nvSpPr>
              <p:cNvPr id="1048985" name="Google Shape;715;p36"/>
              <p:cNvSpPr/>
              <p:nvPr/>
            </p:nvSpPr>
            <p:spPr>
              <a:xfrm>
                <a:off x="5182500" y="1378775"/>
                <a:ext cx="17637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0548" h="1519" extrusionOk="0">
                    <a:moveTo>
                      <a:pt x="0" y="1"/>
                    </a:moveTo>
                    <a:lnTo>
                      <a:pt x="0" y="1519"/>
                    </a:lnTo>
                    <a:lnTo>
                      <a:pt x="70548" y="1519"/>
                    </a:lnTo>
                    <a:lnTo>
                      <a:pt x="70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6" name="Google Shape;716;p36"/>
              <p:cNvSpPr/>
              <p:nvPr/>
            </p:nvSpPr>
            <p:spPr>
              <a:xfrm>
                <a:off x="6368200" y="425425"/>
                <a:ext cx="37975" cy="1944575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77783" extrusionOk="0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7" name="Google Shape;717;p36"/>
              <p:cNvSpPr/>
              <p:nvPr/>
            </p:nvSpPr>
            <p:spPr>
              <a:xfrm>
                <a:off x="5722425" y="425425"/>
                <a:ext cx="37975" cy="1944575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77783" extrusionOk="0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8" name="Google Shape;718;p36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81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89" name="Google Shape;719;p36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0" name="Google Shape;720;p36"/>
              <p:cNvSpPr/>
              <p:nvPr/>
            </p:nvSpPr>
            <p:spPr>
              <a:xfrm>
                <a:off x="5528125" y="1219250"/>
                <a:ext cx="34325" cy="6315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1" name="Google Shape;721;p36"/>
              <p:cNvSpPr/>
              <p:nvPr/>
            </p:nvSpPr>
            <p:spPr>
              <a:xfrm>
                <a:off x="5329175" y="1219250"/>
                <a:ext cx="34325" cy="6315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2" name="Google Shape;722;p36"/>
              <p:cNvSpPr/>
              <p:nvPr/>
            </p:nvSpPr>
            <p:spPr>
              <a:xfrm>
                <a:off x="5602475" y="994525"/>
                <a:ext cx="4750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3" name="Google Shape;723;p36"/>
              <p:cNvSpPr/>
              <p:nvPr/>
            </p:nvSpPr>
            <p:spPr>
              <a:xfrm>
                <a:off x="5602475" y="681200"/>
                <a:ext cx="475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4" name="Google Shape;724;p36"/>
              <p:cNvSpPr/>
              <p:nvPr/>
            </p:nvSpPr>
            <p:spPr>
              <a:xfrm>
                <a:off x="5241625" y="994525"/>
                <a:ext cx="47525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5" name="Google Shape;725;p36"/>
              <p:cNvSpPr/>
              <p:nvPr/>
            </p:nvSpPr>
            <p:spPr>
              <a:xfrm>
                <a:off x="5241625" y="681200"/>
                <a:ext cx="4752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6" name="Google Shape;726;p36"/>
              <p:cNvSpPr/>
              <p:nvPr/>
            </p:nvSpPr>
            <p:spPr>
              <a:xfrm>
                <a:off x="5257500" y="510200"/>
                <a:ext cx="376725" cy="753425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7" name="Google Shape;727;p36"/>
              <p:cNvSpPr/>
              <p:nvPr/>
            </p:nvSpPr>
            <p:spPr>
              <a:xfrm>
                <a:off x="5310200" y="525525"/>
                <a:ext cx="271200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8" name="Google Shape;728;p36"/>
              <p:cNvSpPr/>
              <p:nvPr/>
            </p:nvSpPr>
            <p:spPr>
              <a:xfrm>
                <a:off x="5359025" y="579450"/>
                <a:ext cx="173675" cy="336800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99" name="Google Shape;729;p36"/>
              <p:cNvSpPr/>
              <p:nvPr/>
            </p:nvSpPr>
            <p:spPr>
              <a:xfrm>
                <a:off x="5308100" y="687975"/>
                <a:ext cx="275400" cy="475025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0" name="Google Shape;730;p36"/>
              <p:cNvSpPr/>
              <p:nvPr/>
            </p:nvSpPr>
            <p:spPr>
              <a:xfrm>
                <a:off x="5269025" y="673675"/>
                <a:ext cx="114450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1" name="Google Shape;731;p36"/>
              <p:cNvSpPr/>
              <p:nvPr/>
            </p:nvSpPr>
            <p:spPr>
              <a:xfrm>
                <a:off x="5292225" y="1089975"/>
                <a:ext cx="7570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2" name="Google Shape;732;p36"/>
              <p:cNvSpPr/>
              <p:nvPr/>
            </p:nvSpPr>
            <p:spPr>
              <a:xfrm>
                <a:off x="5275800" y="863175"/>
                <a:ext cx="854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3" name="Google Shape;733;p36"/>
              <p:cNvSpPr/>
              <p:nvPr/>
            </p:nvSpPr>
            <p:spPr>
              <a:xfrm>
                <a:off x="5275800" y="960575"/>
                <a:ext cx="925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4" name="Google Shape;734;p36"/>
              <p:cNvSpPr/>
              <p:nvPr/>
            </p:nvSpPr>
            <p:spPr>
              <a:xfrm>
                <a:off x="5275800" y="1054900"/>
                <a:ext cx="925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5" name="Google Shape;735;p36"/>
              <p:cNvSpPr/>
              <p:nvPr/>
            </p:nvSpPr>
            <p:spPr>
              <a:xfrm>
                <a:off x="5508150" y="673675"/>
                <a:ext cx="11452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6" name="Google Shape;736;p36"/>
              <p:cNvSpPr/>
              <p:nvPr/>
            </p:nvSpPr>
            <p:spPr>
              <a:xfrm>
                <a:off x="5523800" y="1089975"/>
                <a:ext cx="7570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7" name="Google Shape;737;p36"/>
              <p:cNvSpPr/>
              <p:nvPr/>
            </p:nvSpPr>
            <p:spPr>
              <a:xfrm>
                <a:off x="5530475" y="863175"/>
                <a:ext cx="854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8" name="Google Shape;738;p36"/>
              <p:cNvSpPr/>
              <p:nvPr/>
            </p:nvSpPr>
            <p:spPr>
              <a:xfrm>
                <a:off x="5523250" y="960575"/>
                <a:ext cx="926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09" name="Google Shape;739;p36"/>
              <p:cNvSpPr/>
              <p:nvPr/>
            </p:nvSpPr>
            <p:spPr>
              <a:xfrm>
                <a:off x="5523250" y="1054900"/>
                <a:ext cx="926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0" name="Google Shape;740;p36"/>
              <p:cNvSpPr/>
              <p:nvPr/>
            </p:nvSpPr>
            <p:spPr>
              <a:xfrm>
                <a:off x="5336600" y="788825"/>
                <a:ext cx="218525" cy="335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1" name="Google Shape;741;p36"/>
              <p:cNvSpPr/>
              <p:nvPr/>
            </p:nvSpPr>
            <p:spPr>
              <a:xfrm>
                <a:off x="5358450" y="822350"/>
                <a:ext cx="174800" cy="2685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2" name="Google Shape;742;p36"/>
              <p:cNvSpPr/>
              <p:nvPr/>
            </p:nvSpPr>
            <p:spPr>
              <a:xfrm>
                <a:off x="5343700" y="700350"/>
                <a:ext cx="847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3" name="Google Shape;743;p36"/>
              <p:cNvSpPr/>
              <p:nvPr/>
            </p:nvSpPr>
            <p:spPr>
              <a:xfrm>
                <a:off x="5246400" y="74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4" name="Google Shape;744;p36"/>
              <p:cNvSpPr/>
              <p:nvPr/>
            </p:nvSpPr>
            <p:spPr>
              <a:xfrm>
                <a:off x="5597825" y="74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5" name="Google Shape;745;p36"/>
              <p:cNvSpPr/>
              <p:nvPr/>
            </p:nvSpPr>
            <p:spPr>
              <a:xfrm>
                <a:off x="5275250" y="818100"/>
                <a:ext cx="13450" cy="3155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6" name="Google Shape;746;p36"/>
              <p:cNvSpPr/>
              <p:nvPr/>
            </p:nvSpPr>
            <p:spPr>
              <a:xfrm>
                <a:off x="5275800" y="863175"/>
                <a:ext cx="129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7" name="Google Shape;747;p36"/>
              <p:cNvSpPr/>
              <p:nvPr/>
            </p:nvSpPr>
            <p:spPr>
              <a:xfrm>
                <a:off x="5275800" y="960575"/>
                <a:ext cx="1290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8" name="Google Shape;748;p36"/>
              <p:cNvSpPr/>
              <p:nvPr/>
            </p:nvSpPr>
            <p:spPr>
              <a:xfrm>
                <a:off x="5275800" y="1054900"/>
                <a:ext cx="12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19" name="Google Shape;749;p36"/>
              <p:cNvSpPr/>
              <p:nvPr/>
            </p:nvSpPr>
            <p:spPr>
              <a:xfrm>
                <a:off x="5602900" y="818100"/>
                <a:ext cx="13475" cy="3155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0" name="Google Shape;750;p36"/>
              <p:cNvSpPr/>
              <p:nvPr/>
            </p:nvSpPr>
            <p:spPr>
              <a:xfrm>
                <a:off x="5602900" y="863175"/>
                <a:ext cx="130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1" name="Google Shape;751;p36"/>
              <p:cNvSpPr/>
              <p:nvPr/>
            </p:nvSpPr>
            <p:spPr>
              <a:xfrm>
                <a:off x="5602900" y="960575"/>
                <a:ext cx="1302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2" name="Google Shape;752;p36"/>
              <p:cNvSpPr/>
              <p:nvPr/>
            </p:nvSpPr>
            <p:spPr>
              <a:xfrm>
                <a:off x="5602900" y="1054900"/>
                <a:ext cx="130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3" name="Google Shape;753;p36"/>
              <p:cNvSpPr/>
              <p:nvPr/>
            </p:nvSpPr>
            <p:spPr>
              <a:xfrm>
                <a:off x="5277700" y="510750"/>
                <a:ext cx="71350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4" name="Google Shape;754;p36"/>
              <p:cNvSpPr/>
              <p:nvPr/>
            </p:nvSpPr>
            <p:spPr>
              <a:xfrm>
                <a:off x="5289775" y="523375"/>
                <a:ext cx="3930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5" name="Google Shape;755;p36"/>
              <p:cNvSpPr/>
              <p:nvPr/>
            </p:nvSpPr>
            <p:spPr>
              <a:xfrm>
                <a:off x="5542550" y="510750"/>
                <a:ext cx="71375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6" name="Google Shape;756;p36"/>
              <p:cNvSpPr/>
              <p:nvPr/>
            </p:nvSpPr>
            <p:spPr>
              <a:xfrm>
                <a:off x="5562625" y="523375"/>
                <a:ext cx="3920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7" name="Google Shape;757;p36"/>
              <p:cNvSpPr/>
              <p:nvPr/>
            </p:nvSpPr>
            <p:spPr>
              <a:xfrm>
                <a:off x="6162925" y="2271700"/>
                <a:ext cx="288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2019" extrusionOk="0">
                    <a:moveTo>
                      <a:pt x="577" y="0"/>
                    </a:moveTo>
                    <a:cubicBezTo>
                      <a:pt x="258" y="0"/>
                      <a:pt x="1" y="257"/>
                      <a:pt x="1" y="572"/>
                    </a:cubicBezTo>
                    <a:lnTo>
                      <a:pt x="1" y="1442"/>
                    </a:lnTo>
                    <a:cubicBezTo>
                      <a:pt x="1" y="1762"/>
                      <a:pt x="258" y="2019"/>
                      <a:pt x="577" y="2019"/>
                    </a:cubicBezTo>
                    <a:cubicBezTo>
                      <a:pt x="897" y="2019"/>
                      <a:pt x="1154" y="1762"/>
                      <a:pt x="1154" y="1442"/>
                    </a:cubicBezTo>
                    <a:lnTo>
                      <a:pt x="1154" y="572"/>
                    </a:lnTo>
                    <a:cubicBezTo>
                      <a:pt x="1154" y="257"/>
                      <a:pt x="897" y="0"/>
                      <a:pt x="577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8" name="Google Shape;758;p36"/>
              <p:cNvSpPr/>
              <p:nvPr/>
            </p:nvSpPr>
            <p:spPr>
              <a:xfrm>
                <a:off x="5936900" y="2271700"/>
                <a:ext cx="2875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2019" extrusionOk="0">
                    <a:moveTo>
                      <a:pt x="573" y="0"/>
                    </a:moveTo>
                    <a:cubicBezTo>
                      <a:pt x="258" y="0"/>
                      <a:pt x="0" y="257"/>
                      <a:pt x="0" y="572"/>
                    </a:cubicBezTo>
                    <a:lnTo>
                      <a:pt x="0" y="1442"/>
                    </a:lnTo>
                    <a:cubicBezTo>
                      <a:pt x="0" y="1762"/>
                      <a:pt x="258" y="2019"/>
                      <a:pt x="573" y="2019"/>
                    </a:cubicBezTo>
                    <a:cubicBezTo>
                      <a:pt x="893" y="2019"/>
                      <a:pt x="1150" y="1762"/>
                      <a:pt x="1150" y="1442"/>
                    </a:cubicBezTo>
                    <a:lnTo>
                      <a:pt x="1150" y="572"/>
                    </a:lnTo>
                    <a:cubicBezTo>
                      <a:pt x="1150" y="257"/>
                      <a:pt x="893" y="0"/>
                      <a:pt x="573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29" name="Google Shape;759;p36"/>
              <p:cNvSpPr/>
              <p:nvPr/>
            </p:nvSpPr>
            <p:spPr>
              <a:xfrm>
                <a:off x="6229625" y="2039675"/>
                <a:ext cx="397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5886" extrusionOk="0">
                    <a:moveTo>
                      <a:pt x="795" y="0"/>
                    </a:moveTo>
                    <a:cubicBezTo>
                      <a:pt x="355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5" y="5885"/>
                      <a:pt x="795" y="5885"/>
                    </a:cubicBezTo>
                    <a:cubicBezTo>
                      <a:pt x="1234" y="5885"/>
                      <a:pt x="1588" y="5531"/>
                      <a:pt x="1588" y="5091"/>
                    </a:cubicBezTo>
                    <a:lnTo>
                      <a:pt x="1588" y="795"/>
                    </a:lnTo>
                    <a:cubicBezTo>
                      <a:pt x="1588" y="355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0" name="Google Shape;760;p36"/>
              <p:cNvSpPr/>
              <p:nvPr/>
            </p:nvSpPr>
            <p:spPr>
              <a:xfrm>
                <a:off x="6229625" y="1654975"/>
                <a:ext cx="3972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5890" extrusionOk="0">
                    <a:moveTo>
                      <a:pt x="795" y="0"/>
                    </a:moveTo>
                    <a:cubicBezTo>
                      <a:pt x="355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5" y="5890"/>
                      <a:pt x="795" y="5890"/>
                    </a:cubicBezTo>
                    <a:cubicBezTo>
                      <a:pt x="1234" y="5890"/>
                      <a:pt x="1588" y="5535"/>
                      <a:pt x="1588" y="5091"/>
                    </a:cubicBezTo>
                    <a:lnTo>
                      <a:pt x="1588" y="799"/>
                    </a:lnTo>
                    <a:cubicBezTo>
                      <a:pt x="1588" y="360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1" name="Google Shape;761;p36"/>
              <p:cNvSpPr/>
              <p:nvPr/>
            </p:nvSpPr>
            <p:spPr>
              <a:xfrm>
                <a:off x="5859225" y="2039675"/>
                <a:ext cx="398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5886" extrusionOk="0">
                    <a:moveTo>
                      <a:pt x="795" y="0"/>
                    </a:moveTo>
                    <a:cubicBezTo>
                      <a:pt x="356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6" y="5885"/>
                      <a:pt x="795" y="5885"/>
                    </a:cubicBezTo>
                    <a:cubicBezTo>
                      <a:pt x="1235" y="5885"/>
                      <a:pt x="1594" y="5531"/>
                      <a:pt x="1594" y="5091"/>
                    </a:cubicBezTo>
                    <a:lnTo>
                      <a:pt x="1594" y="795"/>
                    </a:lnTo>
                    <a:cubicBezTo>
                      <a:pt x="1594" y="355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2" name="Google Shape;762;p36"/>
              <p:cNvSpPr/>
              <p:nvPr/>
            </p:nvSpPr>
            <p:spPr>
              <a:xfrm>
                <a:off x="5859225" y="1654975"/>
                <a:ext cx="39850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5890" extrusionOk="0">
                    <a:moveTo>
                      <a:pt x="795" y="0"/>
                    </a:moveTo>
                    <a:cubicBezTo>
                      <a:pt x="356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6" y="5890"/>
                      <a:pt x="795" y="5890"/>
                    </a:cubicBezTo>
                    <a:cubicBezTo>
                      <a:pt x="1235" y="5890"/>
                      <a:pt x="1594" y="5535"/>
                      <a:pt x="1594" y="5091"/>
                    </a:cubicBezTo>
                    <a:lnTo>
                      <a:pt x="1594" y="799"/>
                    </a:lnTo>
                    <a:cubicBezTo>
                      <a:pt x="1594" y="360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3" name="Google Shape;763;p36"/>
              <p:cNvSpPr/>
              <p:nvPr/>
            </p:nvSpPr>
            <p:spPr>
              <a:xfrm>
                <a:off x="5872000" y="1481875"/>
                <a:ext cx="384600" cy="823450"/>
              </a:xfrm>
              <a:custGeom>
                <a:avLst/>
                <a:gdLst/>
                <a:ahLst/>
                <a:cxnLst/>
                <a:rect l="l" t="t" r="r" b="b"/>
                <a:pathLst>
                  <a:path w="15384" h="32938" extrusionOk="0">
                    <a:moveTo>
                      <a:pt x="3551" y="0"/>
                    </a:moveTo>
                    <a:cubicBezTo>
                      <a:pt x="1589" y="0"/>
                      <a:pt x="0" y="1448"/>
                      <a:pt x="0" y="3232"/>
                    </a:cubicBezTo>
                    <a:lnTo>
                      <a:pt x="0" y="29707"/>
                    </a:lnTo>
                    <a:cubicBezTo>
                      <a:pt x="0" y="31491"/>
                      <a:pt x="1589" y="32937"/>
                      <a:pt x="3551" y="32937"/>
                    </a:cubicBezTo>
                    <a:lnTo>
                      <a:pt x="11837" y="32937"/>
                    </a:lnTo>
                    <a:cubicBezTo>
                      <a:pt x="13795" y="32937"/>
                      <a:pt x="15383" y="31491"/>
                      <a:pt x="15383" y="29707"/>
                    </a:cubicBezTo>
                    <a:lnTo>
                      <a:pt x="15383" y="3232"/>
                    </a:lnTo>
                    <a:cubicBezTo>
                      <a:pt x="15383" y="1448"/>
                      <a:pt x="13795" y="0"/>
                      <a:pt x="11837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4" name="Google Shape;764;p36"/>
              <p:cNvSpPr/>
              <p:nvPr/>
            </p:nvSpPr>
            <p:spPr>
              <a:xfrm>
                <a:off x="5936325" y="1492750"/>
                <a:ext cx="25592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0237" h="4279" extrusionOk="0">
                    <a:moveTo>
                      <a:pt x="2367" y="1"/>
                    </a:moveTo>
                    <a:cubicBezTo>
                      <a:pt x="1062" y="1"/>
                      <a:pt x="1" y="1039"/>
                      <a:pt x="1" y="2326"/>
                    </a:cubicBezTo>
                    <a:lnTo>
                      <a:pt x="1" y="3764"/>
                    </a:lnTo>
                    <a:cubicBezTo>
                      <a:pt x="19" y="3782"/>
                      <a:pt x="32" y="3804"/>
                      <a:pt x="41" y="3830"/>
                    </a:cubicBezTo>
                    <a:lnTo>
                      <a:pt x="272" y="4279"/>
                    </a:lnTo>
                    <a:cubicBezTo>
                      <a:pt x="578" y="4146"/>
                      <a:pt x="924" y="4070"/>
                      <a:pt x="1293" y="4070"/>
                    </a:cubicBezTo>
                    <a:lnTo>
                      <a:pt x="2461" y="4070"/>
                    </a:lnTo>
                    <a:lnTo>
                      <a:pt x="2461" y="1833"/>
                    </a:lnTo>
                    <a:cubicBezTo>
                      <a:pt x="2461" y="1513"/>
                      <a:pt x="2686" y="1257"/>
                      <a:pt x="2966" y="1257"/>
                    </a:cubicBezTo>
                    <a:cubicBezTo>
                      <a:pt x="3241" y="1257"/>
                      <a:pt x="3467" y="1513"/>
                      <a:pt x="3467" y="1833"/>
                    </a:cubicBezTo>
                    <a:lnTo>
                      <a:pt x="3467" y="4070"/>
                    </a:lnTo>
                    <a:lnTo>
                      <a:pt x="6769" y="4070"/>
                    </a:lnTo>
                    <a:lnTo>
                      <a:pt x="6769" y="1833"/>
                    </a:lnTo>
                    <a:cubicBezTo>
                      <a:pt x="6769" y="1513"/>
                      <a:pt x="6996" y="1257"/>
                      <a:pt x="7275" y="1257"/>
                    </a:cubicBezTo>
                    <a:cubicBezTo>
                      <a:pt x="7555" y="1257"/>
                      <a:pt x="7777" y="1513"/>
                      <a:pt x="7777" y="1833"/>
                    </a:cubicBezTo>
                    <a:lnTo>
                      <a:pt x="7777" y="4070"/>
                    </a:lnTo>
                    <a:lnTo>
                      <a:pt x="8944" y="4070"/>
                    </a:lnTo>
                    <a:cubicBezTo>
                      <a:pt x="9313" y="4070"/>
                      <a:pt x="9663" y="4146"/>
                      <a:pt x="9970" y="4279"/>
                    </a:cubicBezTo>
                    <a:lnTo>
                      <a:pt x="10196" y="3830"/>
                    </a:lnTo>
                    <a:cubicBezTo>
                      <a:pt x="10210" y="3804"/>
                      <a:pt x="10223" y="3782"/>
                      <a:pt x="10237" y="3764"/>
                    </a:cubicBezTo>
                    <a:lnTo>
                      <a:pt x="10237" y="2326"/>
                    </a:lnTo>
                    <a:cubicBezTo>
                      <a:pt x="10237" y="1039"/>
                      <a:pt x="9180" y="1"/>
                      <a:pt x="7875" y="1"/>
                    </a:cubicBez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5" name="Google Shape;765;p36"/>
              <p:cNvSpPr/>
              <p:nvPr/>
            </p:nvSpPr>
            <p:spPr>
              <a:xfrm>
                <a:off x="5997825" y="1524150"/>
                <a:ext cx="252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3479" extrusionOk="0">
                    <a:moveTo>
                      <a:pt x="506" y="1"/>
                    </a:moveTo>
                    <a:cubicBezTo>
                      <a:pt x="226" y="1"/>
                      <a:pt x="1" y="257"/>
                      <a:pt x="1" y="577"/>
                    </a:cubicBezTo>
                    <a:lnTo>
                      <a:pt x="1" y="22903"/>
                    </a:lnTo>
                    <a:cubicBezTo>
                      <a:pt x="1" y="23222"/>
                      <a:pt x="226" y="23479"/>
                      <a:pt x="506" y="23479"/>
                    </a:cubicBezTo>
                    <a:cubicBezTo>
                      <a:pt x="781" y="23479"/>
                      <a:pt x="1007" y="23222"/>
                      <a:pt x="1007" y="22903"/>
                    </a:cubicBezTo>
                    <a:lnTo>
                      <a:pt x="1007" y="577"/>
                    </a:lnTo>
                    <a:cubicBezTo>
                      <a:pt x="1007" y="257"/>
                      <a:pt x="781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6" name="Google Shape;766;p36"/>
              <p:cNvSpPr/>
              <p:nvPr/>
            </p:nvSpPr>
            <p:spPr>
              <a:xfrm>
                <a:off x="6105550" y="1524150"/>
                <a:ext cx="252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3479" extrusionOk="0">
                    <a:moveTo>
                      <a:pt x="506" y="1"/>
                    </a:moveTo>
                    <a:cubicBezTo>
                      <a:pt x="227" y="1"/>
                      <a:pt x="0" y="257"/>
                      <a:pt x="0" y="577"/>
                    </a:cubicBezTo>
                    <a:lnTo>
                      <a:pt x="0" y="22903"/>
                    </a:lnTo>
                    <a:cubicBezTo>
                      <a:pt x="0" y="23222"/>
                      <a:pt x="227" y="23479"/>
                      <a:pt x="506" y="23479"/>
                    </a:cubicBezTo>
                    <a:cubicBezTo>
                      <a:pt x="786" y="23479"/>
                      <a:pt x="1008" y="23222"/>
                      <a:pt x="1008" y="22903"/>
                    </a:cubicBezTo>
                    <a:lnTo>
                      <a:pt x="1008" y="577"/>
                    </a:lnTo>
                    <a:cubicBezTo>
                      <a:pt x="1008" y="257"/>
                      <a:pt x="786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7" name="Google Shape;767;p36"/>
              <p:cNvSpPr/>
              <p:nvPr/>
            </p:nvSpPr>
            <p:spPr>
              <a:xfrm>
                <a:off x="5912925" y="1594475"/>
                <a:ext cx="302850" cy="667125"/>
              </a:xfrm>
              <a:custGeom>
                <a:avLst/>
                <a:gdLst/>
                <a:ahLst/>
                <a:cxnLst/>
                <a:rect l="l" t="t" r="r" b="b"/>
                <a:pathLst>
                  <a:path w="12114" h="26685" extrusionOk="0">
                    <a:moveTo>
                      <a:pt x="2229" y="1"/>
                    </a:moveTo>
                    <a:cubicBezTo>
                      <a:pt x="1000" y="1"/>
                      <a:pt x="1" y="849"/>
                      <a:pt x="1" y="1901"/>
                    </a:cubicBezTo>
                    <a:lnTo>
                      <a:pt x="1" y="24785"/>
                    </a:lnTo>
                    <a:cubicBezTo>
                      <a:pt x="1" y="25832"/>
                      <a:pt x="1000" y="26684"/>
                      <a:pt x="2229" y="26684"/>
                    </a:cubicBezTo>
                    <a:lnTo>
                      <a:pt x="9880" y="26684"/>
                    </a:lnTo>
                    <a:cubicBezTo>
                      <a:pt x="11114" y="26684"/>
                      <a:pt x="12113" y="25832"/>
                      <a:pt x="12113" y="24785"/>
                    </a:cubicBezTo>
                    <a:lnTo>
                      <a:pt x="12113" y="1901"/>
                    </a:lnTo>
                    <a:cubicBezTo>
                      <a:pt x="12113" y="849"/>
                      <a:pt x="11114" y="1"/>
                      <a:pt x="988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8" name="Google Shape;768;p36"/>
              <p:cNvSpPr/>
              <p:nvPr/>
            </p:nvSpPr>
            <p:spPr>
              <a:xfrm>
                <a:off x="5970175" y="1604375"/>
                <a:ext cx="973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617" extrusionOk="0">
                    <a:moveTo>
                      <a:pt x="1623" y="1"/>
                    </a:moveTo>
                    <a:cubicBezTo>
                      <a:pt x="1472" y="1"/>
                      <a:pt x="1321" y="8"/>
                      <a:pt x="1173" y="27"/>
                    </a:cubicBezTo>
                    <a:cubicBezTo>
                      <a:pt x="1053" y="36"/>
                      <a:pt x="933" y="63"/>
                      <a:pt x="822" y="84"/>
                    </a:cubicBezTo>
                    <a:cubicBezTo>
                      <a:pt x="711" y="107"/>
                      <a:pt x="609" y="156"/>
                      <a:pt x="511" y="187"/>
                    </a:cubicBezTo>
                    <a:cubicBezTo>
                      <a:pt x="418" y="231"/>
                      <a:pt x="334" y="276"/>
                      <a:pt x="267" y="324"/>
                    </a:cubicBezTo>
                    <a:cubicBezTo>
                      <a:pt x="201" y="373"/>
                      <a:pt x="143" y="418"/>
                      <a:pt x="103" y="467"/>
                    </a:cubicBezTo>
                    <a:cubicBezTo>
                      <a:pt x="27" y="564"/>
                      <a:pt x="1" y="617"/>
                      <a:pt x="1" y="617"/>
                    </a:cubicBezTo>
                    <a:cubicBezTo>
                      <a:pt x="1" y="617"/>
                      <a:pt x="68" y="596"/>
                      <a:pt x="165" y="559"/>
                    </a:cubicBezTo>
                    <a:cubicBezTo>
                      <a:pt x="214" y="547"/>
                      <a:pt x="285" y="542"/>
                      <a:pt x="351" y="524"/>
                    </a:cubicBezTo>
                    <a:cubicBezTo>
                      <a:pt x="423" y="516"/>
                      <a:pt x="503" y="516"/>
                      <a:pt x="587" y="506"/>
                    </a:cubicBezTo>
                    <a:cubicBezTo>
                      <a:pt x="634" y="508"/>
                      <a:pt x="679" y="508"/>
                      <a:pt x="726" y="508"/>
                    </a:cubicBezTo>
                    <a:cubicBezTo>
                      <a:pt x="772" y="508"/>
                      <a:pt x="820" y="508"/>
                      <a:pt x="871" y="510"/>
                    </a:cubicBezTo>
                    <a:cubicBezTo>
                      <a:pt x="973" y="516"/>
                      <a:pt x="1080" y="520"/>
                      <a:pt x="1191" y="528"/>
                    </a:cubicBezTo>
                    <a:cubicBezTo>
                      <a:pt x="1412" y="547"/>
                      <a:pt x="1652" y="564"/>
                      <a:pt x="1892" y="577"/>
                    </a:cubicBezTo>
                    <a:cubicBezTo>
                      <a:pt x="2136" y="596"/>
                      <a:pt x="2379" y="604"/>
                      <a:pt x="2615" y="604"/>
                    </a:cubicBezTo>
                    <a:cubicBezTo>
                      <a:pt x="2850" y="604"/>
                      <a:pt x="3072" y="590"/>
                      <a:pt x="3264" y="569"/>
                    </a:cubicBezTo>
                    <a:cubicBezTo>
                      <a:pt x="3454" y="542"/>
                      <a:pt x="3618" y="502"/>
                      <a:pt x="3729" y="467"/>
                    </a:cubicBezTo>
                    <a:cubicBezTo>
                      <a:pt x="3831" y="426"/>
                      <a:pt x="3893" y="395"/>
                      <a:pt x="3893" y="395"/>
                    </a:cubicBezTo>
                    <a:cubicBezTo>
                      <a:pt x="3893" y="395"/>
                      <a:pt x="3827" y="377"/>
                      <a:pt x="3716" y="356"/>
                    </a:cubicBezTo>
                    <a:cubicBezTo>
                      <a:pt x="3663" y="342"/>
                      <a:pt x="3600" y="320"/>
                      <a:pt x="3530" y="303"/>
                    </a:cubicBezTo>
                    <a:cubicBezTo>
                      <a:pt x="3454" y="285"/>
                      <a:pt x="3370" y="258"/>
                      <a:pt x="3281" y="240"/>
                    </a:cubicBezTo>
                    <a:cubicBezTo>
                      <a:pt x="2922" y="147"/>
                      <a:pt x="2438" y="45"/>
                      <a:pt x="1927" y="10"/>
                    </a:cubicBezTo>
                    <a:cubicBezTo>
                      <a:pt x="1825" y="4"/>
                      <a:pt x="1724" y="1"/>
                      <a:pt x="1623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39" name="Google Shape;769;p36"/>
              <p:cNvSpPr/>
              <p:nvPr/>
            </p:nvSpPr>
            <p:spPr>
              <a:xfrm>
                <a:off x="5905400" y="1580175"/>
                <a:ext cx="90000" cy="1354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5416" extrusionOk="0">
                    <a:moveTo>
                      <a:pt x="712" y="1"/>
                    </a:moveTo>
                    <a:cubicBezTo>
                      <a:pt x="624" y="1"/>
                      <a:pt x="534" y="18"/>
                      <a:pt x="449" y="54"/>
                    </a:cubicBezTo>
                    <a:cubicBezTo>
                      <a:pt x="133" y="187"/>
                      <a:pt x="0" y="525"/>
                      <a:pt x="142" y="813"/>
                    </a:cubicBezTo>
                    <a:lnTo>
                      <a:pt x="2317" y="5083"/>
                    </a:lnTo>
                    <a:cubicBezTo>
                      <a:pt x="2424" y="5292"/>
                      <a:pt x="2649" y="5415"/>
                      <a:pt x="2885" y="5415"/>
                    </a:cubicBezTo>
                    <a:cubicBezTo>
                      <a:pt x="2973" y="5415"/>
                      <a:pt x="3063" y="5398"/>
                      <a:pt x="3147" y="5362"/>
                    </a:cubicBezTo>
                    <a:cubicBezTo>
                      <a:pt x="3462" y="5229"/>
                      <a:pt x="3600" y="4892"/>
                      <a:pt x="3453" y="4608"/>
                    </a:cubicBezTo>
                    <a:lnTo>
                      <a:pt x="1278" y="333"/>
                    </a:lnTo>
                    <a:cubicBezTo>
                      <a:pt x="1175" y="124"/>
                      <a:pt x="949" y="1"/>
                      <a:pt x="7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0" name="Google Shape;770;p36"/>
              <p:cNvSpPr/>
              <p:nvPr/>
            </p:nvSpPr>
            <p:spPr>
              <a:xfrm>
                <a:off x="5893975" y="1761825"/>
                <a:ext cx="940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60" extrusionOk="0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3342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1" name="Google Shape;771;p36"/>
              <p:cNvSpPr/>
              <p:nvPr/>
            </p:nvSpPr>
            <p:spPr>
              <a:xfrm>
                <a:off x="5913950" y="2167850"/>
                <a:ext cx="88000" cy="107975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4319" extrusionOk="0">
                    <a:moveTo>
                      <a:pt x="2805" y="0"/>
                    </a:moveTo>
                    <a:cubicBezTo>
                      <a:pt x="2592" y="0"/>
                      <a:pt x="2385" y="98"/>
                      <a:pt x="2268" y="275"/>
                    </a:cubicBezTo>
                    <a:lnTo>
                      <a:pt x="177" y="3456"/>
                    </a:lnTo>
                    <a:cubicBezTo>
                      <a:pt x="0" y="3728"/>
                      <a:pt x="97" y="4079"/>
                      <a:pt x="394" y="4238"/>
                    </a:cubicBezTo>
                    <a:cubicBezTo>
                      <a:pt x="497" y="4296"/>
                      <a:pt x="607" y="4318"/>
                      <a:pt x="714" y="4318"/>
                    </a:cubicBezTo>
                    <a:cubicBezTo>
                      <a:pt x="927" y="4318"/>
                      <a:pt x="1136" y="4220"/>
                      <a:pt x="1256" y="4042"/>
                    </a:cubicBezTo>
                    <a:lnTo>
                      <a:pt x="3342" y="861"/>
                    </a:lnTo>
                    <a:cubicBezTo>
                      <a:pt x="3520" y="590"/>
                      <a:pt x="3422" y="240"/>
                      <a:pt x="3124" y="80"/>
                    </a:cubicBezTo>
                    <a:cubicBezTo>
                      <a:pt x="3024" y="26"/>
                      <a:pt x="2914" y="0"/>
                      <a:pt x="2805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2" name="Google Shape;772;p36"/>
              <p:cNvSpPr/>
              <p:nvPr/>
            </p:nvSpPr>
            <p:spPr>
              <a:xfrm>
                <a:off x="5893975" y="1862675"/>
                <a:ext cx="1096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4385" h="765" extrusionOk="0">
                    <a:moveTo>
                      <a:pt x="417" y="1"/>
                    </a:moveTo>
                    <a:cubicBezTo>
                      <a:pt x="187" y="1"/>
                      <a:pt x="0" y="174"/>
                      <a:pt x="0" y="383"/>
                    </a:cubicBezTo>
                    <a:cubicBezTo>
                      <a:pt x="0" y="591"/>
                      <a:pt x="187" y="764"/>
                      <a:pt x="417" y="764"/>
                    </a:cubicBezTo>
                    <a:lnTo>
                      <a:pt x="3968" y="764"/>
                    </a:lnTo>
                    <a:cubicBezTo>
                      <a:pt x="4198" y="764"/>
                      <a:pt x="4385" y="591"/>
                      <a:pt x="4385" y="383"/>
                    </a:cubicBezTo>
                    <a:cubicBezTo>
                      <a:pt x="4385" y="174"/>
                      <a:pt x="4198" y="1"/>
                      <a:pt x="396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3" name="Google Shape;773;p36"/>
              <p:cNvSpPr/>
              <p:nvPr/>
            </p:nvSpPr>
            <p:spPr>
              <a:xfrm>
                <a:off x="5888750" y="1952125"/>
                <a:ext cx="1358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764" extrusionOk="0">
                    <a:moveTo>
                      <a:pt x="417" y="1"/>
                    </a:moveTo>
                    <a:cubicBezTo>
                      <a:pt x="187" y="1"/>
                      <a:pt x="0" y="173"/>
                      <a:pt x="0" y="382"/>
                    </a:cubicBezTo>
                    <a:cubicBezTo>
                      <a:pt x="0" y="591"/>
                      <a:pt x="187" y="763"/>
                      <a:pt x="417" y="763"/>
                    </a:cubicBezTo>
                    <a:lnTo>
                      <a:pt x="5011" y="763"/>
                    </a:lnTo>
                    <a:cubicBezTo>
                      <a:pt x="5247" y="763"/>
                      <a:pt x="5433" y="591"/>
                      <a:pt x="5433" y="382"/>
                    </a:cubicBezTo>
                    <a:cubicBezTo>
                      <a:pt x="5433" y="173"/>
                      <a:pt x="5247" y="1"/>
                      <a:pt x="5011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4" name="Google Shape;774;p36"/>
              <p:cNvSpPr/>
              <p:nvPr/>
            </p:nvSpPr>
            <p:spPr>
              <a:xfrm>
                <a:off x="5888750" y="2042000"/>
                <a:ext cx="1214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760" extrusionOk="0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4438" y="759"/>
                    </a:lnTo>
                    <a:cubicBezTo>
                      <a:pt x="4669" y="759"/>
                      <a:pt x="4856" y="591"/>
                      <a:pt x="4856" y="382"/>
                    </a:cubicBezTo>
                    <a:cubicBezTo>
                      <a:pt x="4856" y="169"/>
                      <a:pt x="4669" y="1"/>
                      <a:pt x="443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5" name="Google Shape;775;p36"/>
              <p:cNvSpPr/>
              <p:nvPr/>
            </p:nvSpPr>
            <p:spPr>
              <a:xfrm>
                <a:off x="5888750" y="2138100"/>
                <a:ext cx="1214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764" extrusionOk="0">
                    <a:moveTo>
                      <a:pt x="417" y="0"/>
                    </a:moveTo>
                    <a:cubicBezTo>
                      <a:pt x="187" y="0"/>
                      <a:pt x="0" y="173"/>
                      <a:pt x="0" y="381"/>
                    </a:cubicBezTo>
                    <a:cubicBezTo>
                      <a:pt x="0" y="590"/>
                      <a:pt x="187" y="764"/>
                      <a:pt x="417" y="764"/>
                    </a:cubicBezTo>
                    <a:lnTo>
                      <a:pt x="4438" y="764"/>
                    </a:lnTo>
                    <a:cubicBezTo>
                      <a:pt x="4669" y="764"/>
                      <a:pt x="4856" y="590"/>
                      <a:pt x="4856" y="381"/>
                    </a:cubicBezTo>
                    <a:cubicBezTo>
                      <a:pt x="4856" y="173"/>
                      <a:pt x="4669" y="0"/>
                      <a:pt x="4438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6" name="Google Shape;776;p36"/>
              <p:cNvSpPr/>
              <p:nvPr/>
            </p:nvSpPr>
            <p:spPr>
              <a:xfrm>
                <a:off x="6133300" y="1580175"/>
                <a:ext cx="90000" cy="1354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5416" extrusionOk="0">
                    <a:moveTo>
                      <a:pt x="2886" y="1"/>
                    </a:moveTo>
                    <a:cubicBezTo>
                      <a:pt x="2651" y="1"/>
                      <a:pt x="2424" y="124"/>
                      <a:pt x="2317" y="333"/>
                    </a:cubicBezTo>
                    <a:lnTo>
                      <a:pt x="142" y="4608"/>
                    </a:lnTo>
                    <a:cubicBezTo>
                      <a:pt x="0" y="4892"/>
                      <a:pt x="133" y="5229"/>
                      <a:pt x="449" y="5362"/>
                    </a:cubicBezTo>
                    <a:cubicBezTo>
                      <a:pt x="533" y="5398"/>
                      <a:pt x="621" y="5415"/>
                      <a:pt x="711" y="5415"/>
                    </a:cubicBezTo>
                    <a:cubicBezTo>
                      <a:pt x="950" y="5415"/>
                      <a:pt x="1176" y="5292"/>
                      <a:pt x="1283" y="5083"/>
                    </a:cubicBezTo>
                    <a:lnTo>
                      <a:pt x="3454" y="813"/>
                    </a:lnTo>
                    <a:cubicBezTo>
                      <a:pt x="3600" y="525"/>
                      <a:pt x="3462" y="187"/>
                      <a:pt x="3147" y="54"/>
                    </a:cubicBezTo>
                    <a:cubicBezTo>
                      <a:pt x="3063" y="18"/>
                      <a:pt x="2974" y="1"/>
                      <a:pt x="288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7" name="Google Shape;777;p36"/>
              <p:cNvSpPr/>
              <p:nvPr/>
            </p:nvSpPr>
            <p:spPr>
              <a:xfrm>
                <a:off x="6140625" y="1761825"/>
                <a:ext cx="940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60" extrusionOk="0">
                    <a:moveTo>
                      <a:pt x="418" y="1"/>
                    </a:moveTo>
                    <a:cubicBezTo>
                      <a:pt x="191" y="1"/>
                      <a:pt x="0" y="169"/>
                      <a:pt x="0" y="382"/>
                    </a:cubicBezTo>
                    <a:cubicBezTo>
                      <a:pt x="0" y="591"/>
                      <a:pt x="191" y="759"/>
                      <a:pt x="418" y="759"/>
                    </a:cubicBezTo>
                    <a:lnTo>
                      <a:pt x="3343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3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8" name="Google Shape;778;p36"/>
              <p:cNvSpPr/>
              <p:nvPr/>
            </p:nvSpPr>
            <p:spPr>
              <a:xfrm>
                <a:off x="6126750" y="2167850"/>
                <a:ext cx="87900" cy="107975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4319" extrusionOk="0">
                    <a:moveTo>
                      <a:pt x="712" y="0"/>
                    </a:moveTo>
                    <a:cubicBezTo>
                      <a:pt x="602" y="0"/>
                      <a:pt x="492" y="26"/>
                      <a:pt x="391" y="80"/>
                    </a:cubicBezTo>
                    <a:cubicBezTo>
                      <a:pt x="98" y="240"/>
                      <a:pt x="0" y="590"/>
                      <a:pt x="174" y="861"/>
                    </a:cubicBezTo>
                    <a:lnTo>
                      <a:pt x="2264" y="4042"/>
                    </a:lnTo>
                    <a:cubicBezTo>
                      <a:pt x="2380" y="4220"/>
                      <a:pt x="2588" y="4318"/>
                      <a:pt x="2801" y="4318"/>
                    </a:cubicBezTo>
                    <a:cubicBezTo>
                      <a:pt x="2912" y="4318"/>
                      <a:pt x="3023" y="4296"/>
                      <a:pt x="3126" y="4238"/>
                    </a:cubicBezTo>
                    <a:cubicBezTo>
                      <a:pt x="3423" y="4079"/>
                      <a:pt x="3515" y="3728"/>
                      <a:pt x="3339" y="3456"/>
                    </a:cubicBezTo>
                    <a:lnTo>
                      <a:pt x="1252" y="275"/>
                    </a:lnTo>
                    <a:cubicBezTo>
                      <a:pt x="1135" y="98"/>
                      <a:pt x="926" y="0"/>
                      <a:pt x="712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49" name="Google Shape;779;p36"/>
              <p:cNvSpPr/>
              <p:nvPr/>
            </p:nvSpPr>
            <p:spPr>
              <a:xfrm>
                <a:off x="6124975" y="1862675"/>
                <a:ext cx="1096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765" extrusionOk="0">
                    <a:moveTo>
                      <a:pt x="417" y="1"/>
                    </a:moveTo>
                    <a:cubicBezTo>
                      <a:pt x="187" y="1"/>
                      <a:pt x="1" y="174"/>
                      <a:pt x="1" y="383"/>
                    </a:cubicBezTo>
                    <a:cubicBezTo>
                      <a:pt x="1" y="591"/>
                      <a:pt x="187" y="764"/>
                      <a:pt x="417" y="764"/>
                    </a:cubicBezTo>
                    <a:lnTo>
                      <a:pt x="3969" y="764"/>
                    </a:lnTo>
                    <a:cubicBezTo>
                      <a:pt x="4199" y="764"/>
                      <a:pt x="4385" y="591"/>
                      <a:pt x="4385" y="383"/>
                    </a:cubicBezTo>
                    <a:cubicBezTo>
                      <a:pt x="4385" y="174"/>
                      <a:pt x="4199" y="1"/>
                      <a:pt x="396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0" name="Google Shape;780;p36"/>
              <p:cNvSpPr/>
              <p:nvPr/>
            </p:nvSpPr>
            <p:spPr>
              <a:xfrm>
                <a:off x="6104100" y="1952125"/>
                <a:ext cx="1357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764" extrusionOk="0">
                    <a:moveTo>
                      <a:pt x="418" y="1"/>
                    </a:moveTo>
                    <a:cubicBezTo>
                      <a:pt x="187" y="1"/>
                      <a:pt x="1" y="173"/>
                      <a:pt x="1" y="382"/>
                    </a:cubicBezTo>
                    <a:cubicBezTo>
                      <a:pt x="1" y="591"/>
                      <a:pt x="187" y="763"/>
                      <a:pt x="418" y="763"/>
                    </a:cubicBezTo>
                    <a:lnTo>
                      <a:pt x="5012" y="763"/>
                    </a:lnTo>
                    <a:cubicBezTo>
                      <a:pt x="5243" y="763"/>
                      <a:pt x="5429" y="591"/>
                      <a:pt x="5429" y="382"/>
                    </a:cubicBezTo>
                    <a:cubicBezTo>
                      <a:pt x="5429" y="173"/>
                      <a:pt x="5243" y="1"/>
                      <a:pt x="50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1" name="Google Shape;781;p36"/>
              <p:cNvSpPr/>
              <p:nvPr/>
            </p:nvSpPr>
            <p:spPr>
              <a:xfrm>
                <a:off x="6118425" y="2042000"/>
                <a:ext cx="1214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760" extrusionOk="0">
                    <a:moveTo>
                      <a:pt x="417" y="1"/>
                    </a:moveTo>
                    <a:cubicBezTo>
                      <a:pt x="192" y="1"/>
                      <a:pt x="1" y="169"/>
                      <a:pt x="1" y="382"/>
                    </a:cubicBezTo>
                    <a:cubicBezTo>
                      <a:pt x="1" y="591"/>
                      <a:pt x="192" y="759"/>
                      <a:pt x="417" y="759"/>
                    </a:cubicBezTo>
                    <a:lnTo>
                      <a:pt x="4439" y="759"/>
                    </a:lnTo>
                    <a:cubicBezTo>
                      <a:pt x="4670" y="759"/>
                      <a:pt x="4856" y="591"/>
                      <a:pt x="4856" y="382"/>
                    </a:cubicBezTo>
                    <a:cubicBezTo>
                      <a:pt x="4856" y="169"/>
                      <a:pt x="4670" y="1"/>
                      <a:pt x="443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2" name="Google Shape;782;p36"/>
              <p:cNvSpPr/>
              <p:nvPr/>
            </p:nvSpPr>
            <p:spPr>
              <a:xfrm>
                <a:off x="6118425" y="2138100"/>
                <a:ext cx="1214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764" extrusionOk="0">
                    <a:moveTo>
                      <a:pt x="417" y="0"/>
                    </a:moveTo>
                    <a:cubicBezTo>
                      <a:pt x="192" y="0"/>
                      <a:pt x="1" y="173"/>
                      <a:pt x="1" y="381"/>
                    </a:cubicBezTo>
                    <a:cubicBezTo>
                      <a:pt x="1" y="590"/>
                      <a:pt x="192" y="764"/>
                      <a:pt x="417" y="764"/>
                    </a:cubicBezTo>
                    <a:lnTo>
                      <a:pt x="4439" y="764"/>
                    </a:lnTo>
                    <a:cubicBezTo>
                      <a:pt x="4670" y="764"/>
                      <a:pt x="4856" y="590"/>
                      <a:pt x="4856" y="381"/>
                    </a:cubicBezTo>
                    <a:cubicBezTo>
                      <a:pt x="4856" y="173"/>
                      <a:pt x="4670" y="0"/>
                      <a:pt x="4439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3" name="Google Shape;783;p36"/>
              <p:cNvSpPr/>
              <p:nvPr/>
            </p:nvSpPr>
            <p:spPr>
              <a:xfrm>
                <a:off x="5950975" y="1665725"/>
                <a:ext cx="226725" cy="553925"/>
              </a:xfrm>
              <a:custGeom>
                <a:avLst/>
                <a:gdLst/>
                <a:ahLst/>
                <a:cxnLst/>
                <a:rect l="l" t="t" r="r" b="b"/>
                <a:pathLst>
                  <a:path w="9069" h="22157" extrusionOk="0">
                    <a:moveTo>
                      <a:pt x="1" y="0"/>
                    </a:moveTo>
                    <a:lnTo>
                      <a:pt x="1" y="22157"/>
                    </a:lnTo>
                    <a:lnTo>
                      <a:pt x="9069" y="22157"/>
                    </a:lnTo>
                    <a:lnTo>
                      <a:pt x="9069" y="0"/>
                    </a:ln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4" name="Google Shape;784;p36"/>
              <p:cNvSpPr/>
              <p:nvPr/>
            </p:nvSpPr>
            <p:spPr>
              <a:xfrm>
                <a:off x="5970300" y="1686250"/>
                <a:ext cx="188000" cy="51290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20516" extrusionOk="0">
                    <a:moveTo>
                      <a:pt x="0" y="1"/>
                    </a:moveTo>
                    <a:lnTo>
                      <a:pt x="0" y="20515"/>
                    </a:lnTo>
                    <a:lnTo>
                      <a:pt x="7519" y="20515"/>
                    </a:lnTo>
                    <a:lnTo>
                      <a:pt x="7519" y="1"/>
                    </a:ln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5" name="Google Shape;785;p36"/>
              <p:cNvSpPr/>
              <p:nvPr/>
            </p:nvSpPr>
            <p:spPr>
              <a:xfrm>
                <a:off x="5850550" y="1624125"/>
                <a:ext cx="475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0" extrusionOk="0">
                    <a:moveTo>
                      <a:pt x="1901" y="1"/>
                    </a:moveTo>
                    <a:lnTo>
                      <a:pt x="1" y="1385"/>
                    </a:lnTo>
                    <a:lnTo>
                      <a:pt x="1" y="1900"/>
                    </a:lnTo>
                    <a:lnTo>
                      <a:pt x="1901" y="1740"/>
                    </a:lnTo>
                    <a:lnTo>
                      <a:pt x="1901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6" name="Google Shape;786;p36"/>
              <p:cNvSpPr/>
              <p:nvPr/>
            </p:nvSpPr>
            <p:spPr>
              <a:xfrm>
                <a:off x="6230500" y="1624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1"/>
                    </a:moveTo>
                    <a:lnTo>
                      <a:pt x="0" y="1740"/>
                    </a:lnTo>
                    <a:lnTo>
                      <a:pt x="1900" y="1900"/>
                    </a:lnTo>
                    <a:lnTo>
                      <a:pt x="1900" y="138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7" name="Google Shape;787;p36"/>
              <p:cNvSpPr/>
              <p:nvPr/>
            </p:nvSpPr>
            <p:spPr>
              <a:xfrm>
                <a:off x="5887850" y="1682250"/>
                <a:ext cx="1102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1336" extrusionOk="0">
                    <a:moveTo>
                      <a:pt x="223" y="1"/>
                    </a:moveTo>
                    <a:cubicBezTo>
                      <a:pt x="98" y="1"/>
                      <a:pt x="0" y="99"/>
                      <a:pt x="0" y="218"/>
                    </a:cubicBezTo>
                    <a:lnTo>
                      <a:pt x="0" y="21119"/>
                    </a:lnTo>
                    <a:cubicBezTo>
                      <a:pt x="0" y="21239"/>
                      <a:pt x="98" y="21336"/>
                      <a:pt x="223" y="21336"/>
                    </a:cubicBezTo>
                    <a:cubicBezTo>
                      <a:pt x="342" y="21336"/>
                      <a:pt x="440" y="21239"/>
                      <a:pt x="440" y="21119"/>
                    </a:cubicBezTo>
                    <a:lnTo>
                      <a:pt x="440" y="18998"/>
                    </a:lnTo>
                    <a:cubicBezTo>
                      <a:pt x="219" y="18988"/>
                      <a:pt x="36" y="18820"/>
                      <a:pt x="36" y="18615"/>
                    </a:cubicBezTo>
                    <a:cubicBezTo>
                      <a:pt x="36" y="18412"/>
                      <a:pt x="219" y="18243"/>
                      <a:pt x="440" y="18238"/>
                    </a:cubicBezTo>
                    <a:lnTo>
                      <a:pt x="440" y="15149"/>
                    </a:lnTo>
                    <a:cubicBezTo>
                      <a:pt x="219" y="15141"/>
                      <a:pt x="36" y="14977"/>
                      <a:pt x="36" y="14772"/>
                    </a:cubicBezTo>
                    <a:cubicBezTo>
                      <a:pt x="36" y="14563"/>
                      <a:pt x="219" y="14399"/>
                      <a:pt x="440" y="14391"/>
                    </a:cubicBezTo>
                    <a:lnTo>
                      <a:pt x="440" y="11558"/>
                    </a:lnTo>
                    <a:cubicBezTo>
                      <a:pt x="219" y="11550"/>
                      <a:pt x="36" y="11382"/>
                      <a:pt x="36" y="11177"/>
                    </a:cubicBezTo>
                    <a:cubicBezTo>
                      <a:pt x="36" y="10973"/>
                      <a:pt x="219" y="10804"/>
                      <a:pt x="440" y="10796"/>
                    </a:cubicBezTo>
                    <a:lnTo>
                      <a:pt x="440" y="7920"/>
                    </a:lnTo>
                    <a:cubicBezTo>
                      <a:pt x="325" y="7853"/>
                      <a:pt x="245" y="7733"/>
                      <a:pt x="245" y="7600"/>
                    </a:cubicBezTo>
                    <a:cubicBezTo>
                      <a:pt x="245" y="7467"/>
                      <a:pt x="325" y="7347"/>
                      <a:pt x="440" y="7280"/>
                    </a:cubicBezTo>
                    <a:lnTo>
                      <a:pt x="440" y="3885"/>
                    </a:lnTo>
                    <a:cubicBezTo>
                      <a:pt x="325" y="3819"/>
                      <a:pt x="245" y="3698"/>
                      <a:pt x="245" y="3565"/>
                    </a:cubicBezTo>
                    <a:cubicBezTo>
                      <a:pt x="245" y="3428"/>
                      <a:pt x="325" y="3313"/>
                      <a:pt x="440" y="3241"/>
                    </a:cubicBezTo>
                    <a:lnTo>
                      <a:pt x="440" y="218"/>
                    </a:lnTo>
                    <a:cubicBezTo>
                      <a:pt x="440" y="99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8" name="Google Shape;788;p36"/>
              <p:cNvSpPr/>
              <p:nvPr/>
            </p:nvSpPr>
            <p:spPr>
              <a:xfrm>
                <a:off x="5893975" y="1763275"/>
                <a:ext cx="49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4" extrusionOk="0">
                    <a:moveTo>
                      <a:pt x="195" y="0"/>
                    </a:moveTo>
                    <a:cubicBezTo>
                      <a:pt x="80" y="72"/>
                      <a:pt x="0" y="187"/>
                      <a:pt x="0" y="324"/>
                    </a:cubicBezTo>
                    <a:cubicBezTo>
                      <a:pt x="0" y="457"/>
                      <a:pt x="80" y="578"/>
                      <a:pt x="195" y="644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59" name="Google Shape;789;p36"/>
              <p:cNvSpPr/>
              <p:nvPr/>
            </p:nvSpPr>
            <p:spPr>
              <a:xfrm>
                <a:off x="5893975" y="1864250"/>
                <a:ext cx="490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0" extrusionOk="0">
                    <a:moveTo>
                      <a:pt x="195" y="0"/>
                    </a:moveTo>
                    <a:cubicBezTo>
                      <a:pt x="80" y="67"/>
                      <a:pt x="0" y="187"/>
                      <a:pt x="0" y="320"/>
                    </a:cubicBezTo>
                    <a:cubicBezTo>
                      <a:pt x="0" y="453"/>
                      <a:pt x="80" y="573"/>
                      <a:pt x="195" y="640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0" name="Google Shape;790;p36"/>
              <p:cNvSpPr/>
              <p:nvPr/>
            </p:nvSpPr>
            <p:spPr>
              <a:xfrm>
                <a:off x="5888750" y="1952125"/>
                <a:ext cx="101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4" extrusionOk="0">
                    <a:moveTo>
                      <a:pt x="404" y="1"/>
                    </a:moveTo>
                    <a:cubicBezTo>
                      <a:pt x="183" y="9"/>
                      <a:pt x="0" y="178"/>
                      <a:pt x="0" y="382"/>
                    </a:cubicBezTo>
                    <a:cubicBezTo>
                      <a:pt x="0" y="587"/>
                      <a:pt x="183" y="755"/>
                      <a:pt x="404" y="7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1" name="Google Shape;791;p36"/>
              <p:cNvSpPr/>
              <p:nvPr/>
            </p:nvSpPr>
            <p:spPr>
              <a:xfrm>
                <a:off x="5888750" y="20420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404" y="1"/>
                    </a:moveTo>
                    <a:cubicBezTo>
                      <a:pt x="183" y="9"/>
                      <a:pt x="0" y="173"/>
                      <a:pt x="0" y="382"/>
                    </a:cubicBezTo>
                    <a:cubicBezTo>
                      <a:pt x="0" y="587"/>
                      <a:pt x="183" y="751"/>
                      <a:pt x="404" y="759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2" name="Google Shape;792;p36"/>
              <p:cNvSpPr/>
              <p:nvPr/>
            </p:nvSpPr>
            <p:spPr>
              <a:xfrm>
                <a:off x="5888750" y="21382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404" y="0"/>
                    </a:moveTo>
                    <a:cubicBezTo>
                      <a:pt x="183" y="5"/>
                      <a:pt x="0" y="174"/>
                      <a:pt x="0" y="377"/>
                    </a:cubicBezTo>
                    <a:cubicBezTo>
                      <a:pt x="0" y="582"/>
                      <a:pt x="183" y="750"/>
                      <a:pt x="404" y="760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3" name="Google Shape;793;p36"/>
              <p:cNvSpPr/>
              <p:nvPr/>
            </p:nvSpPr>
            <p:spPr>
              <a:xfrm>
                <a:off x="6229725" y="1682250"/>
                <a:ext cx="11000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1336" extrusionOk="0">
                    <a:moveTo>
                      <a:pt x="222" y="1"/>
                    </a:moveTo>
                    <a:cubicBezTo>
                      <a:pt x="103" y="1"/>
                      <a:pt x="0" y="99"/>
                      <a:pt x="0" y="218"/>
                    </a:cubicBezTo>
                    <a:lnTo>
                      <a:pt x="0" y="3241"/>
                    </a:lnTo>
                    <a:cubicBezTo>
                      <a:pt x="120" y="3313"/>
                      <a:pt x="195" y="3428"/>
                      <a:pt x="195" y="3565"/>
                    </a:cubicBezTo>
                    <a:cubicBezTo>
                      <a:pt x="195" y="3698"/>
                      <a:pt x="120" y="3819"/>
                      <a:pt x="0" y="3885"/>
                    </a:cubicBezTo>
                    <a:lnTo>
                      <a:pt x="0" y="7280"/>
                    </a:lnTo>
                    <a:cubicBezTo>
                      <a:pt x="120" y="7347"/>
                      <a:pt x="195" y="7467"/>
                      <a:pt x="195" y="7600"/>
                    </a:cubicBezTo>
                    <a:cubicBezTo>
                      <a:pt x="195" y="7733"/>
                      <a:pt x="120" y="7853"/>
                      <a:pt x="0" y="7920"/>
                    </a:cubicBezTo>
                    <a:lnTo>
                      <a:pt x="0" y="10796"/>
                    </a:lnTo>
                    <a:cubicBezTo>
                      <a:pt x="226" y="10804"/>
                      <a:pt x="404" y="10973"/>
                      <a:pt x="404" y="11177"/>
                    </a:cubicBezTo>
                    <a:cubicBezTo>
                      <a:pt x="404" y="11382"/>
                      <a:pt x="226" y="11550"/>
                      <a:pt x="0" y="11558"/>
                    </a:cubicBezTo>
                    <a:lnTo>
                      <a:pt x="0" y="14391"/>
                    </a:lnTo>
                    <a:cubicBezTo>
                      <a:pt x="226" y="14395"/>
                      <a:pt x="404" y="14563"/>
                      <a:pt x="404" y="14772"/>
                    </a:cubicBezTo>
                    <a:cubicBezTo>
                      <a:pt x="404" y="14977"/>
                      <a:pt x="226" y="15145"/>
                      <a:pt x="0" y="15149"/>
                    </a:cubicBezTo>
                    <a:lnTo>
                      <a:pt x="0" y="18238"/>
                    </a:lnTo>
                    <a:cubicBezTo>
                      <a:pt x="226" y="18243"/>
                      <a:pt x="404" y="18412"/>
                      <a:pt x="404" y="18615"/>
                    </a:cubicBezTo>
                    <a:cubicBezTo>
                      <a:pt x="404" y="18820"/>
                      <a:pt x="226" y="18988"/>
                      <a:pt x="0" y="18998"/>
                    </a:cubicBezTo>
                    <a:lnTo>
                      <a:pt x="0" y="21119"/>
                    </a:lnTo>
                    <a:cubicBezTo>
                      <a:pt x="0" y="21239"/>
                      <a:pt x="103" y="21336"/>
                      <a:pt x="222" y="21336"/>
                    </a:cubicBezTo>
                    <a:cubicBezTo>
                      <a:pt x="342" y="21336"/>
                      <a:pt x="439" y="21239"/>
                      <a:pt x="439" y="21119"/>
                    </a:cubicBezTo>
                    <a:lnTo>
                      <a:pt x="439" y="218"/>
                    </a:lnTo>
                    <a:cubicBezTo>
                      <a:pt x="439" y="99"/>
                      <a:pt x="342" y="1"/>
                      <a:pt x="222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4" name="Google Shape;794;p36"/>
              <p:cNvSpPr/>
              <p:nvPr/>
            </p:nvSpPr>
            <p:spPr>
              <a:xfrm>
                <a:off x="6229725" y="1763275"/>
                <a:ext cx="49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4" extrusionOk="0">
                    <a:moveTo>
                      <a:pt x="0" y="0"/>
                    </a:moveTo>
                    <a:lnTo>
                      <a:pt x="0" y="644"/>
                    </a:lnTo>
                    <a:cubicBezTo>
                      <a:pt x="120" y="578"/>
                      <a:pt x="195" y="457"/>
                      <a:pt x="195" y="324"/>
                    </a:cubicBezTo>
                    <a:cubicBezTo>
                      <a:pt x="195" y="187"/>
                      <a:pt x="120" y="72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5" name="Google Shape;795;p36"/>
              <p:cNvSpPr/>
              <p:nvPr/>
            </p:nvSpPr>
            <p:spPr>
              <a:xfrm>
                <a:off x="6229725" y="1864250"/>
                <a:ext cx="490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0" extrusionOk="0">
                    <a:moveTo>
                      <a:pt x="0" y="0"/>
                    </a:moveTo>
                    <a:lnTo>
                      <a:pt x="0" y="640"/>
                    </a:lnTo>
                    <a:cubicBezTo>
                      <a:pt x="120" y="573"/>
                      <a:pt x="195" y="453"/>
                      <a:pt x="195" y="320"/>
                    </a:cubicBezTo>
                    <a:cubicBezTo>
                      <a:pt x="195" y="187"/>
                      <a:pt x="120" y="67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6" name="Google Shape;796;p36"/>
              <p:cNvSpPr/>
              <p:nvPr/>
            </p:nvSpPr>
            <p:spPr>
              <a:xfrm>
                <a:off x="6229725" y="1952125"/>
                <a:ext cx="101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4" extrusionOk="0">
                    <a:moveTo>
                      <a:pt x="0" y="1"/>
                    </a:moveTo>
                    <a:lnTo>
                      <a:pt x="0" y="763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8"/>
                      <a:pt x="226" y="9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7" name="Google Shape;797;p36"/>
              <p:cNvSpPr/>
              <p:nvPr/>
            </p:nvSpPr>
            <p:spPr>
              <a:xfrm>
                <a:off x="6229725" y="20420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0" y="1"/>
                    </a:moveTo>
                    <a:lnTo>
                      <a:pt x="0" y="759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3"/>
                      <a:pt x="226" y="5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8" name="Google Shape;798;p36"/>
              <p:cNvSpPr/>
              <p:nvPr/>
            </p:nvSpPr>
            <p:spPr>
              <a:xfrm>
                <a:off x="6229725" y="21382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0" y="0"/>
                    </a:moveTo>
                    <a:lnTo>
                      <a:pt x="0" y="760"/>
                    </a:lnTo>
                    <a:cubicBezTo>
                      <a:pt x="226" y="750"/>
                      <a:pt x="404" y="582"/>
                      <a:pt x="404" y="377"/>
                    </a:cubicBezTo>
                    <a:cubicBezTo>
                      <a:pt x="404" y="174"/>
                      <a:pt x="226" y="5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69" name="Google Shape;799;p36"/>
              <p:cNvSpPr/>
              <p:nvPr/>
            </p:nvSpPr>
            <p:spPr>
              <a:xfrm>
                <a:off x="5875850" y="1481950"/>
                <a:ext cx="714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237" extrusionOk="0">
                    <a:moveTo>
                      <a:pt x="2172" y="0"/>
                    </a:moveTo>
                    <a:cubicBezTo>
                      <a:pt x="1812" y="0"/>
                      <a:pt x="1353" y="346"/>
                      <a:pt x="1058" y="530"/>
                    </a:cubicBezTo>
                    <a:cubicBezTo>
                      <a:pt x="503" y="872"/>
                      <a:pt x="1" y="1373"/>
                      <a:pt x="494" y="1964"/>
                    </a:cubicBezTo>
                    <a:cubicBezTo>
                      <a:pt x="656" y="2158"/>
                      <a:pt x="831" y="2236"/>
                      <a:pt x="1008" y="2236"/>
                    </a:cubicBezTo>
                    <a:cubicBezTo>
                      <a:pt x="1484" y="2236"/>
                      <a:pt x="1975" y="1671"/>
                      <a:pt x="2270" y="1289"/>
                    </a:cubicBezTo>
                    <a:cubicBezTo>
                      <a:pt x="2563" y="916"/>
                      <a:pt x="2856" y="566"/>
                      <a:pt x="2504" y="153"/>
                    </a:cubicBezTo>
                    <a:cubicBezTo>
                      <a:pt x="2414" y="44"/>
                      <a:pt x="2299" y="0"/>
                      <a:pt x="2172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0" name="Google Shape;800;p36"/>
              <p:cNvSpPr/>
              <p:nvPr/>
            </p:nvSpPr>
            <p:spPr>
              <a:xfrm>
                <a:off x="5887975" y="1494525"/>
                <a:ext cx="3917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232" extrusionOk="0">
                    <a:moveTo>
                      <a:pt x="1193" y="0"/>
                    </a:moveTo>
                    <a:cubicBezTo>
                      <a:pt x="995" y="0"/>
                      <a:pt x="742" y="192"/>
                      <a:pt x="581" y="293"/>
                    </a:cubicBezTo>
                    <a:cubicBezTo>
                      <a:pt x="275" y="479"/>
                      <a:pt x="1" y="755"/>
                      <a:pt x="271" y="1079"/>
                    </a:cubicBezTo>
                    <a:cubicBezTo>
                      <a:pt x="360" y="1188"/>
                      <a:pt x="457" y="1232"/>
                      <a:pt x="555" y="1232"/>
                    </a:cubicBezTo>
                    <a:cubicBezTo>
                      <a:pt x="816" y="1232"/>
                      <a:pt x="1086" y="921"/>
                      <a:pt x="1247" y="711"/>
                    </a:cubicBezTo>
                    <a:cubicBezTo>
                      <a:pt x="1407" y="506"/>
                      <a:pt x="1566" y="311"/>
                      <a:pt x="1376" y="84"/>
                    </a:cubicBezTo>
                    <a:cubicBezTo>
                      <a:pt x="1326" y="24"/>
                      <a:pt x="1263" y="0"/>
                      <a:pt x="119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1" name="Google Shape;801;p36"/>
              <p:cNvSpPr/>
              <p:nvPr/>
            </p:nvSpPr>
            <p:spPr>
              <a:xfrm>
                <a:off x="6181450" y="1481950"/>
                <a:ext cx="712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2237" extrusionOk="0">
                    <a:moveTo>
                      <a:pt x="679" y="0"/>
                    </a:moveTo>
                    <a:cubicBezTo>
                      <a:pt x="552" y="0"/>
                      <a:pt x="437" y="44"/>
                      <a:pt x="346" y="153"/>
                    </a:cubicBezTo>
                    <a:cubicBezTo>
                      <a:pt x="0" y="566"/>
                      <a:pt x="293" y="916"/>
                      <a:pt x="582" y="1289"/>
                    </a:cubicBezTo>
                    <a:cubicBezTo>
                      <a:pt x="876" y="1671"/>
                      <a:pt x="1366" y="2236"/>
                      <a:pt x="1843" y="2236"/>
                    </a:cubicBezTo>
                    <a:cubicBezTo>
                      <a:pt x="2020" y="2236"/>
                      <a:pt x="2195" y="2158"/>
                      <a:pt x="2357" y="1964"/>
                    </a:cubicBezTo>
                    <a:cubicBezTo>
                      <a:pt x="2850" y="1373"/>
                      <a:pt x="2349" y="872"/>
                      <a:pt x="1794" y="530"/>
                    </a:cubicBezTo>
                    <a:cubicBezTo>
                      <a:pt x="1499" y="346"/>
                      <a:pt x="1039" y="0"/>
                      <a:pt x="67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2" name="Google Shape;802;p36"/>
              <p:cNvSpPr/>
              <p:nvPr/>
            </p:nvSpPr>
            <p:spPr>
              <a:xfrm>
                <a:off x="6201425" y="1494525"/>
                <a:ext cx="3917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232" extrusionOk="0">
                    <a:moveTo>
                      <a:pt x="374" y="0"/>
                    </a:moveTo>
                    <a:cubicBezTo>
                      <a:pt x="305" y="0"/>
                      <a:pt x="242" y="24"/>
                      <a:pt x="192" y="84"/>
                    </a:cubicBezTo>
                    <a:cubicBezTo>
                      <a:pt x="0" y="311"/>
                      <a:pt x="160" y="506"/>
                      <a:pt x="320" y="711"/>
                    </a:cubicBezTo>
                    <a:cubicBezTo>
                      <a:pt x="482" y="921"/>
                      <a:pt x="751" y="1232"/>
                      <a:pt x="1013" y="1232"/>
                    </a:cubicBezTo>
                    <a:cubicBezTo>
                      <a:pt x="1110" y="1232"/>
                      <a:pt x="1207" y="1188"/>
                      <a:pt x="1296" y="1079"/>
                    </a:cubicBezTo>
                    <a:cubicBezTo>
                      <a:pt x="1567" y="755"/>
                      <a:pt x="1292" y="479"/>
                      <a:pt x="985" y="293"/>
                    </a:cubicBezTo>
                    <a:cubicBezTo>
                      <a:pt x="825" y="192"/>
                      <a:pt x="572" y="0"/>
                      <a:pt x="37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3" name="Google Shape;803;p36"/>
              <p:cNvSpPr/>
              <p:nvPr/>
            </p:nvSpPr>
            <p:spPr>
              <a:xfrm>
                <a:off x="6773650" y="2232075"/>
                <a:ext cx="318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27" extrusionOk="0">
                    <a:moveTo>
                      <a:pt x="639" y="0"/>
                    </a:moveTo>
                    <a:cubicBezTo>
                      <a:pt x="289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9" y="2126"/>
                      <a:pt x="639" y="2126"/>
                    </a:cubicBezTo>
                    <a:cubicBezTo>
                      <a:pt x="990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90" y="0"/>
                      <a:pt x="63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4" name="Google Shape;804;p36"/>
              <p:cNvSpPr/>
              <p:nvPr/>
            </p:nvSpPr>
            <p:spPr>
              <a:xfrm>
                <a:off x="6583800" y="2232075"/>
                <a:ext cx="318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27" extrusionOk="0">
                    <a:moveTo>
                      <a:pt x="635" y="0"/>
                    </a:moveTo>
                    <a:cubicBezTo>
                      <a:pt x="284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4" y="2126"/>
                      <a:pt x="635" y="2126"/>
                    </a:cubicBezTo>
                    <a:cubicBezTo>
                      <a:pt x="986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86" y="0"/>
                      <a:pt x="63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5" name="Google Shape;805;p36"/>
              <p:cNvSpPr/>
              <p:nvPr/>
            </p:nvSpPr>
            <p:spPr>
              <a:xfrm>
                <a:off x="6838125" y="2012375"/>
                <a:ext cx="41500" cy="13762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5505" extrusionOk="0">
                    <a:moveTo>
                      <a:pt x="830" y="0"/>
                    </a:moveTo>
                    <a:cubicBezTo>
                      <a:pt x="373" y="0"/>
                      <a:pt x="0" y="369"/>
                      <a:pt x="0" y="830"/>
                    </a:cubicBezTo>
                    <a:lnTo>
                      <a:pt x="0" y="4674"/>
                    </a:lnTo>
                    <a:cubicBezTo>
                      <a:pt x="0" y="5136"/>
                      <a:pt x="373" y="5504"/>
                      <a:pt x="830" y="5504"/>
                    </a:cubicBezTo>
                    <a:cubicBezTo>
                      <a:pt x="1291" y="5504"/>
                      <a:pt x="1660" y="5136"/>
                      <a:pt x="1660" y="4674"/>
                    </a:cubicBezTo>
                    <a:lnTo>
                      <a:pt x="1660" y="830"/>
                    </a:lnTo>
                    <a:cubicBezTo>
                      <a:pt x="1660" y="369"/>
                      <a:pt x="1291" y="0"/>
                      <a:pt x="830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6" name="Google Shape;806;p36"/>
              <p:cNvSpPr/>
              <p:nvPr/>
            </p:nvSpPr>
            <p:spPr>
              <a:xfrm>
                <a:off x="6840100" y="1665725"/>
                <a:ext cx="415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5509" extrusionOk="0">
                    <a:moveTo>
                      <a:pt x="831" y="0"/>
                    </a:moveTo>
                    <a:cubicBezTo>
                      <a:pt x="370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0" y="5509"/>
                      <a:pt x="831" y="5509"/>
                    </a:cubicBezTo>
                    <a:cubicBezTo>
                      <a:pt x="1288" y="5509"/>
                      <a:pt x="1661" y="5136"/>
                      <a:pt x="1661" y="4674"/>
                    </a:cubicBezTo>
                    <a:lnTo>
                      <a:pt x="1661" y="831"/>
                    </a:lnTo>
                    <a:cubicBezTo>
                      <a:pt x="1661" y="369"/>
                      <a:pt x="1288" y="0"/>
                      <a:pt x="831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7" name="Google Shape;807;p36"/>
              <p:cNvSpPr/>
              <p:nvPr/>
            </p:nvSpPr>
            <p:spPr>
              <a:xfrm>
                <a:off x="6509650" y="2012375"/>
                <a:ext cx="41550" cy="137625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5505" extrusionOk="0">
                    <a:moveTo>
                      <a:pt x="832" y="0"/>
                    </a:moveTo>
                    <a:cubicBezTo>
                      <a:pt x="374" y="0"/>
                      <a:pt x="1" y="369"/>
                      <a:pt x="1" y="830"/>
                    </a:cubicBezTo>
                    <a:lnTo>
                      <a:pt x="1" y="4674"/>
                    </a:lnTo>
                    <a:cubicBezTo>
                      <a:pt x="1" y="5136"/>
                      <a:pt x="374" y="5504"/>
                      <a:pt x="832" y="5504"/>
                    </a:cubicBezTo>
                    <a:cubicBezTo>
                      <a:pt x="1289" y="5504"/>
                      <a:pt x="1661" y="5136"/>
                      <a:pt x="1661" y="4674"/>
                    </a:cubicBezTo>
                    <a:lnTo>
                      <a:pt x="1661" y="830"/>
                    </a:lnTo>
                    <a:cubicBezTo>
                      <a:pt x="1661" y="369"/>
                      <a:pt x="1289" y="0"/>
                      <a:pt x="83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8" name="Google Shape;808;p36"/>
              <p:cNvSpPr/>
              <p:nvPr/>
            </p:nvSpPr>
            <p:spPr>
              <a:xfrm>
                <a:off x="6507650" y="1665725"/>
                <a:ext cx="415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5509" extrusionOk="0">
                    <a:moveTo>
                      <a:pt x="832" y="0"/>
                    </a:moveTo>
                    <a:cubicBezTo>
                      <a:pt x="374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4" y="5509"/>
                      <a:pt x="832" y="5509"/>
                    </a:cubicBezTo>
                    <a:cubicBezTo>
                      <a:pt x="1293" y="5509"/>
                      <a:pt x="1662" y="5136"/>
                      <a:pt x="1662" y="4674"/>
                    </a:cubicBezTo>
                    <a:lnTo>
                      <a:pt x="1662" y="831"/>
                    </a:lnTo>
                    <a:cubicBezTo>
                      <a:pt x="1662" y="369"/>
                      <a:pt x="1293" y="0"/>
                      <a:pt x="83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79" name="Google Shape;809;p36"/>
              <p:cNvSpPr/>
              <p:nvPr/>
            </p:nvSpPr>
            <p:spPr>
              <a:xfrm>
                <a:off x="6520550" y="1511400"/>
                <a:ext cx="348525" cy="764425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30577" extrusionOk="0">
                    <a:moveTo>
                      <a:pt x="4749" y="0"/>
                    </a:moveTo>
                    <a:cubicBezTo>
                      <a:pt x="3698" y="0"/>
                      <a:pt x="0" y="1176"/>
                      <a:pt x="0" y="4368"/>
                    </a:cubicBezTo>
                    <a:lnTo>
                      <a:pt x="191" y="26967"/>
                    </a:lnTo>
                    <a:cubicBezTo>
                      <a:pt x="191" y="28020"/>
                      <a:pt x="2938" y="30576"/>
                      <a:pt x="3991" y="30576"/>
                    </a:cubicBezTo>
                    <a:lnTo>
                      <a:pt x="9942" y="30576"/>
                    </a:lnTo>
                    <a:cubicBezTo>
                      <a:pt x="10989" y="30576"/>
                      <a:pt x="13737" y="28020"/>
                      <a:pt x="13737" y="26967"/>
                    </a:cubicBezTo>
                    <a:lnTo>
                      <a:pt x="13928" y="4368"/>
                    </a:lnTo>
                    <a:cubicBezTo>
                      <a:pt x="13941" y="1273"/>
                      <a:pt x="10231" y="0"/>
                      <a:pt x="9178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0" name="Google Shape;810;p36"/>
              <p:cNvSpPr/>
              <p:nvPr/>
            </p:nvSpPr>
            <p:spPr>
              <a:xfrm>
                <a:off x="6569250" y="1528150"/>
                <a:ext cx="251025" cy="232475"/>
              </a:xfrm>
              <a:custGeom>
                <a:avLst/>
                <a:gdLst/>
                <a:ahLst/>
                <a:cxnLst/>
                <a:rect l="l" t="t" r="r" b="b"/>
                <a:pathLst>
                  <a:path w="10041" h="9299" extrusionOk="0">
                    <a:moveTo>
                      <a:pt x="3422" y="0"/>
                    </a:moveTo>
                    <a:cubicBezTo>
                      <a:pt x="2664" y="0"/>
                      <a:pt x="1" y="853"/>
                      <a:pt x="1" y="3147"/>
                    </a:cubicBezTo>
                    <a:lnTo>
                      <a:pt x="54" y="9299"/>
                    </a:lnTo>
                    <a:cubicBezTo>
                      <a:pt x="386" y="8752"/>
                      <a:pt x="990" y="8385"/>
                      <a:pt x="1678" y="8385"/>
                    </a:cubicBezTo>
                    <a:lnTo>
                      <a:pt x="2650" y="8385"/>
                    </a:lnTo>
                    <a:lnTo>
                      <a:pt x="2650" y="4284"/>
                    </a:lnTo>
                    <a:cubicBezTo>
                      <a:pt x="2650" y="3236"/>
                      <a:pt x="3498" y="2383"/>
                      <a:pt x="4550" y="2383"/>
                    </a:cubicBezTo>
                    <a:lnTo>
                      <a:pt x="5300" y="2383"/>
                    </a:lnTo>
                    <a:cubicBezTo>
                      <a:pt x="6352" y="2383"/>
                      <a:pt x="7199" y="3236"/>
                      <a:pt x="7199" y="4284"/>
                    </a:cubicBezTo>
                    <a:lnTo>
                      <a:pt x="7199" y="8385"/>
                    </a:lnTo>
                    <a:lnTo>
                      <a:pt x="8354" y="8385"/>
                    </a:lnTo>
                    <a:cubicBezTo>
                      <a:pt x="9041" y="8385"/>
                      <a:pt x="9645" y="8752"/>
                      <a:pt x="9979" y="9299"/>
                    </a:cubicBezTo>
                    <a:lnTo>
                      <a:pt x="10032" y="3147"/>
                    </a:lnTo>
                    <a:cubicBezTo>
                      <a:pt x="10040" y="919"/>
                      <a:pt x="7369" y="0"/>
                      <a:pt x="6614" y="0"/>
                    </a:cubicBez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1" name="Google Shape;811;p36"/>
              <p:cNvSpPr/>
              <p:nvPr/>
            </p:nvSpPr>
            <p:spPr>
              <a:xfrm>
                <a:off x="6635475" y="1587725"/>
                <a:ext cx="113775" cy="386600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15464" extrusionOk="0">
                    <a:moveTo>
                      <a:pt x="1901" y="0"/>
                    </a:moveTo>
                    <a:cubicBezTo>
                      <a:pt x="849" y="0"/>
                      <a:pt x="1" y="853"/>
                      <a:pt x="1" y="1901"/>
                    </a:cubicBezTo>
                    <a:lnTo>
                      <a:pt x="1" y="13565"/>
                    </a:lnTo>
                    <a:cubicBezTo>
                      <a:pt x="1" y="14616"/>
                      <a:pt x="849" y="15464"/>
                      <a:pt x="1901" y="15464"/>
                    </a:cubicBezTo>
                    <a:lnTo>
                      <a:pt x="2651" y="15464"/>
                    </a:lnTo>
                    <a:cubicBezTo>
                      <a:pt x="3703" y="15464"/>
                      <a:pt x="4550" y="14616"/>
                      <a:pt x="4550" y="13565"/>
                    </a:cubicBezTo>
                    <a:lnTo>
                      <a:pt x="4550" y="1901"/>
                    </a:lnTo>
                    <a:cubicBezTo>
                      <a:pt x="4550" y="853"/>
                      <a:pt x="3703" y="0"/>
                      <a:pt x="2651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2" name="Google Shape;812;p36"/>
              <p:cNvSpPr/>
              <p:nvPr/>
            </p:nvSpPr>
            <p:spPr>
              <a:xfrm>
                <a:off x="6563725" y="1737750"/>
                <a:ext cx="261875" cy="42022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6809" extrusionOk="0">
                    <a:moveTo>
                      <a:pt x="1899" y="1"/>
                    </a:moveTo>
                    <a:cubicBezTo>
                      <a:pt x="852" y="1"/>
                      <a:pt x="0" y="853"/>
                      <a:pt x="0" y="1900"/>
                    </a:cubicBezTo>
                    <a:lnTo>
                      <a:pt x="0" y="14908"/>
                    </a:lnTo>
                    <a:cubicBezTo>
                      <a:pt x="0" y="15957"/>
                      <a:pt x="852" y="16809"/>
                      <a:pt x="1899" y="16809"/>
                    </a:cubicBezTo>
                    <a:lnTo>
                      <a:pt x="8575" y="16809"/>
                    </a:lnTo>
                    <a:cubicBezTo>
                      <a:pt x="9622" y="16809"/>
                      <a:pt x="10474" y="15957"/>
                      <a:pt x="10474" y="14908"/>
                    </a:cubicBezTo>
                    <a:lnTo>
                      <a:pt x="10474" y="1900"/>
                    </a:lnTo>
                    <a:cubicBezTo>
                      <a:pt x="10474" y="853"/>
                      <a:pt x="9622" y="1"/>
                      <a:pt x="8575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3" name="Google Shape;813;p36"/>
              <p:cNvSpPr/>
              <p:nvPr/>
            </p:nvSpPr>
            <p:spPr>
              <a:xfrm>
                <a:off x="6533750" y="1765375"/>
                <a:ext cx="108200" cy="130625"/>
              </a:xfrm>
              <a:custGeom>
                <a:avLst/>
                <a:gdLst/>
                <a:ahLst/>
                <a:cxnLst/>
                <a:rect l="l" t="t" r="r" b="b"/>
                <a:pathLst>
                  <a:path w="4328" h="5225" extrusionOk="0">
                    <a:moveTo>
                      <a:pt x="643" y="1"/>
                    </a:moveTo>
                    <a:cubicBezTo>
                      <a:pt x="524" y="1"/>
                      <a:pt x="405" y="38"/>
                      <a:pt x="302" y="115"/>
                    </a:cubicBezTo>
                    <a:cubicBezTo>
                      <a:pt x="49" y="302"/>
                      <a:pt x="1" y="658"/>
                      <a:pt x="187" y="910"/>
                    </a:cubicBezTo>
                    <a:lnTo>
                      <a:pt x="3227" y="4994"/>
                    </a:lnTo>
                    <a:cubicBezTo>
                      <a:pt x="3338" y="5144"/>
                      <a:pt x="3506" y="5224"/>
                      <a:pt x="3684" y="5224"/>
                    </a:cubicBezTo>
                    <a:cubicBezTo>
                      <a:pt x="3799" y="5224"/>
                      <a:pt x="3920" y="5189"/>
                      <a:pt x="4022" y="5113"/>
                    </a:cubicBezTo>
                    <a:cubicBezTo>
                      <a:pt x="4274" y="4923"/>
                      <a:pt x="4328" y="4568"/>
                      <a:pt x="4137" y="4314"/>
                    </a:cubicBezTo>
                    <a:lnTo>
                      <a:pt x="1101" y="232"/>
                    </a:lnTo>
                    <a:cubicBezTo>
                      <a:pt x="988" y="81"/>
                      <a:pt x="816" y="1"/>
                      <a:pt x="643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4" name="Google Shape;814;p36"/>
              <p:cNvSpPr/>
              <p:nvPr/>
            </p:nvSpPr>
            <p:spPr>
              <a:xfrm>
                <a:off x="6547275" y="2052675"/>
                <a:ext cx="81050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4416" extrusionOk="0">
                    <a:moveTo>
                      <a:pt x="2812" y="1"/>
                    </a:moveTo>
                    <a:cubicBezTo>
                      <a:pt x="2688" y="1"/>
                      <a:pt x="2565" y="62"/>
                      <a:pt x="2490" y="172"/>
                    </a:cubicBezTo>
                    <a:lnTo>
                      <a:pt x="116" y="3829"/>
                    </a:lnTo>
                    <a:cubicBezTo>
                      <a:pt x="1" y="4007"/>
                      <a:pt x="50" y="4243"/>
                      <a:pt x="227" y="4353"/>
                    </a:cubicBezTo>
                    <a:cubicBezTo>
                      <a:pt x="294" y="4398"/>
                      <a:pt x="365" y="4415"/>
                      <a:pt x="436" y="4415"/>
                    </a:cubicBezTo>
                    <a:cubicBezTo>
                      <a:pt x="560" y="4415"/>
                      <a:pt x="680" y="4353"/>
                      <a:pt x="755" y="4243"/>
                    </a:cubicBezTo>
                    <a:lnTo>
                      <a:pt x="3125" y="586"/>
                    </a:lnTo>
                    <a:cubicBezTo>
                      <a:pt x="3241" y="412"/>
                      <a:pt x="3192" y="177"/>
                      <a:pt x="3014" y="62"/>
                    </a:cubicBezTo>
                    <a:cubicBezTo>
                      <a:pt x="2952" y="20"/>
                      <a:pt x="2882" y="1"/>
                      <a:pt x="2812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5" name="Google Shape;815;p36"/>
              <p:cNvSpPr/>
              <p:nvPr/>
            </p:nvSpPr>
            <p:spPr>
              <a:xfrm>
                <a:off x="6540275" y="1974300"/>
                <a:ext cx="867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760" extrusionOk="0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090" y="759"/>
                    </a:lnTo>
                    <a:cubicBezTo>
                      <a:pt x="3299" y="759"/>
                      <a:pt x="3468" y="591"/>
                      <a:pt x="3468" y="382"/>
                    </a:cubicBezTo>
                    <a:cubicBezTo>
                      <a:pt x="3468" y="169"/>
                      <a:pt x="3299" y="1"/>
                      <a:pt x="309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6" name="Google Shape;816;p36"/>
              <p:cNvSpPr/>
              <p:nvPr/>
            </p:nvSpPr>
            <p:spPr>
              <a:xfrm>
                <a:off x="6747325" y="1765375"/>
                <a:ext cx="108325" cy="130625"/>
              </a:xfrm>
              <a:custGeom>
                <a:avLst/>
                <a:gdLst/>
                <a:ahLst/>
                <a:cxnLst/>
                <a:rect l="l" t="t" r="r" b="b"/>
                <a:pathLst>
                  <a:path w="4333" h="5225" extrusionOk="0">
                    <a:moveTo>
                      <a:pt x="3687" y="1"/>
                    </a:moveTo>
                    <a:cubicBezTo>
                      <a:pt x="3513" y="1"/>
                      <a:pt x="3342" y="81"/>
                      <a:pt x="3228" y="232"/>
                    </a:cubicBezTo>
                    <a:lnTo>
                      <a:pt x="193" y="4314"/>
                    </a:lnTo>
                    <a:cubicBezTo>
                      <a:pt x="1" y="4568"/>
                      <a:pt x="54" y="4923"/>
                      <a:pt x="308" y="5113"/>
                    </a:cubicBezTo>
                    <a:cubicBezTo>
                      <a:pt x="410" y="5189"/>
                      <a:pt x="529" y="5224"/>
                      <a:pt x="645" y="5224"/>
                    </a:cubicBezTo>
                    <a:cubicBezTo>
                      <a:pt x="822" y="5224"/>
                      <a:pt x="991" y="5144"/>
                      <a:pt x="1106" y="4994"/>
                    </a:cubicBezTo>
                    <a:lnTo>
                      <a:pt x="4142" y="910"/>
                    </a:lnTo>
                    <a:cubicBezTo>
                      <a:pt x="4333" y="658"/>
                      <a:pt x="4280" y="302"/>
                      <a:pt x="4027" y="115"/>
                    </a:cubicBezTo>
                    <a:cubicBezTo>
                      <a:pt x="3924" y="38"/>
                      <a:pt x="3805" y="1"/>
                      <a:pt x="3687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7" name="Google Shape;817;p36"/>
              <p:cNvSpPr/>
              <p:nvPr/>
            </p:nvSpPr>
            <p:spPr>
              <a:xfrm>
                <a:off x="6761000" y="2052675"/>
                <a:ext cx="81025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4416" extrusionOk="0">
                    <a:moveTo>
                      <a:pt x="430" y="1"/>
                    </a:moveTo>
                    <a:cubicBezTo>
                      <a:pt x="359" y="1"/>
                      <a:pt x="289" y="20"/>
                      <a:pt x="226" y="62"/>
                    </a:cubicBezTo>
                    <a:cubicBezTo>
                      <a:pt x="49" y="177"/>
                      <a:pt x="0" y="412"/>
                      <a:pt x="115" y="586"/>
                    </a:cubicBezTo>
                    <a:lnTo>
                      <a:pt x="2490" y="4243"/>
                    </a:lnTo>
                    <a:cubicBezTo>
                      <a:pt x="2561" y="4353"/>
                      <a:pt x="2681" y="4415"/>
                      <a:pt x="2805" y="4415"/>
                    </a:cubicBezTo>
                    <a:cubicBezTo>
                      <a:pt x="2876" y="4415"/>
                      <a:pt x="2952" y="4398"/>
                      <a:pt x="3014" y="4353"/>
                    </a:cubicBezTo>
                    <a:cubicBezTo>
                      <a:pt x="3192" y="4243"/>
                      <a:pt x="3241" y="4007"/>
                      <a:pt x="3125" y="3829"/>
                    </a:cubicBezTo>
                    <a:lnTo>
                      <a:pt x="750" y="172"/>
                    </a:lnTo>
                    <a:cubicBezTo>
                      <a:pt x="677" y="62"/>
                      <a:pt x="554" y="1"/>
                      <a:pt x="43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8" name="Google Shape;818;p36"/>
              <p:cNvSpPr/>
              <p:nvPr/>
            </p:nvSpPr>
            <p:spPr>
              <a:xfrm>
                <a:off x="6762325" y="1974300"/>
                <a:ext cx="866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60" extrusionOk="0">
                    <a:moveTo>
                      <a:pt x="378" y="1"/>
                    </a:moveTo>
                    <a:cubicBezTo>
                      <a:pt x="169" y="1"/>
                      <a:pt x="1" y="169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085" y="759"/>
                    </a:lnTo>
                    <a:cubicBezTo>
                      <a:pt x="3298" y="759"/>
                      <a:pt x="3467" y="591"/>
                      <a:pt x="3467" y="382"/>
                    </a:cubicBezTo>
                    <a:cubicBezTo>
                      <a:pt x="3467" y="169"/>
                      <a:pt x="3298" y="1"/>
                      <a:pt x="3085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89" name="Google Shape;819;p36"/>
              <p:cNvSpPr/>
              <p:nvPr/>
            </p:nvSpPr>
            <p:spPr>
              <a:xfrm>
                <a:off x="6595775" y="1844500"/>
                <a:ext cx="197875" cy="250125"/>
              </a:xfrm>
              <a:custGeom>
                <a:avLst/>
                <a:gdLst/>
                <a:ahLst/>
                <a:cxnLst/>
                <a:rect l="l" t="t" r="r" b="b"/>
                <a:pathLst>
                  <a:path w="7915" h="10005" extrusionOk="0">
                    <a:moveTo>
                      <a:pt x="1" y="0"/>
                    </a:moveTo>
                    <a:lnTo>
                      <a:pt x="1" y="10005"/>
                    </a:lnTo>
                    <a:lnTo>
                      <a:pt x="7914" y="10005"/>
                    </a:lnTo>
                    <a:lnTo>
                      <a:pt x="7914" y="0"/>
                    </a:ln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0" name="Google Shape;820;p36"/>
              <p:cNvSpPr/>
              <p:nvPr/>
            </p:nvSpPr>
            <p:spPr>
              <a:xfrm>
                <a:off x="6615525" y="1869575"/>
                <a:ext cx="158250" cy="20007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8003" extrusionOk="0">
                    <a:moveTo>
                      <a:pt x="0" y="1"/>
                    </a:moveTo>
                    <a:lnTo>
                      <a:pt x="0" y="8002"/>
                    </a:lnTo>
                    <a:lnTo>
                      <a:pt x="6329" y="8002"/>
                    </a:lnTo>
                    <a:lnTo>
                      <a:pt x="6329" y="1"/>
                    </a:ln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1" name="Google Shape;821;p36"/>
              <p:cNvSpPr/>
              <p:nvPr/>
            </p:nvSpPr>
            <p:spPr>
              <a:xfrm>
                <a:off x="6589175" y="1753475"/>
                <a:ext cx="801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698" extrusionOk="0">
                    <a:moveTo>
                      <a:pt x="1475" y="1"/>
                    </a:moveTo>
                    <a:cubicBezTo>
                      <a:pt x="1071" y="1"/>
                      <a:pt x="655" y="69"/>
                      <a:pt x="357" y="237"/>
                    </a:cubicBezTo>
                    <a:cubicBezTo>
                      <a:pt x="277" y="277"/>
                      <a:pt x="211" y="330"/>
                      <a:pt x="158" y="384"/>
                    </a:cubicBezTo>
                    <a:cubicBezTo>
                      <a:pt x="101" y="432"/>
                      <a:pt x="64" y="494"/>
                      <a:pt x="42" y="538"/>
                    </a:cubicBezTo>
                    <a:cubicBezTo>
                      <a:pt x="0" y="636"/>
                      <a:pt x="10" y="693"/>
                      <a:pt x="7" y="698"/>
                    </a:cubicBezTo>
                    <a:lnTo>
                      <a:pt x="7" y="698"/>
                    </a:lnTo>
                    <a:cubicBezTo>
                      <a:pt x="10" y="696"/>
                      <a:pt x="23" y="688"/>
                      <a:pt x="38" y="671"/>
                    </a:cubicBezTo>
                    <a:cubicBezTo>
                      <a:pt x="56" y="654"/>
                      <a:pt x="91" y="636"/>
                      <a:pt x="127" y="614"/>
                    </a:cubicBezTo>
                    <a:cubicBezTo>
                      <a:pt x="167" y="597"/>
                      <a:pt x="211" y="583"/>
                      <a:pt x="269" y="570"/>
                    </a:cubicBezTo>
                    <a:cubicBezTo>
                      <a:pt x="322" y="561"/>
                      <a:pt x="388" y="552"/>
                      <a:pt x="460" y="552"/>
                    </a:cubicBezTo>
                    <a:cubicBezTo>
                      <a:pt x="516" y="549"/>
                      <a:pt x="578" y="548"/>
                      <a:pt x="643" y="548"/>
                    </a:cubicBezTo>
                    <a:cubicBezTo>
                      <a:pt x="900" y="548"/>
                      <a:pt x="1216" y="566"/>
                      <a:pt x="1539" y="570"/>
                    </a:cubicBezTo>
                    <a:cubicBezTo>
                      <a:pt x="1576" y="570"/>
                      <a:pt x="1613" y="571"/>
                      <a:pt x="1650" y="571"/>
                    </a:cubicBezTo>
                    <a:cubicBezTo>
                      <a:pt x="2019" y="571"/>
                      <a:pt x="2393" y="551"/>
                      <a:pt x="2678" y="494"/>
                    </a:cubicBezTo>
                    <a:cubicBezTo>
                      <a:pt x="2838" y="464"/>
                      <a:pt x="2977" y="423"/>
                      <a:pt x="3065" y="388"/>
                    </a:cubicBezTo>
                    <a:cubicBezTo>
                      <a:pt x="3163" y="352"/>
                      <a:pt x="3207" y="321"/>
                      <a:pt x="3207" y="321"/>
                    </a:cubicBezTo>
                    <a:cubicBezTo>
                      <a:pt x="3207" y="321"/>
                      <a:pt x="3149" y="304"/>
                      <a:pt x="3061" y="277"/>
                    </a:cubicBezTo>
                    <a:cubicBezTo>
                      <a:pt x="2971" y="245"/>
                      <a:pt x="2848" y="206"/>
                      <a:pt x="2692" y="165"/>
                    </a:cubicBezTo>
                    <a:cubicBezTo>
                      <a:pt x="2386" y="81"/>
                      <a:pt x="1973" y="6"/>
                      <a:pt x="1547" y="1"/>
                    </a:cubicBezTo>
                    <a:cubicBezTo>
                      <a:pt x="1523" y="1"/>
                      <a:pt x="1499" y="1"/>
                      <a:pt x="1475" y="1"/>
                    </a:cubicBezTo>
                    <a:close/>
                    <a:moveTo>
                      <a:pt x="7" y="698"/>
                    </a:moveTo>
                    <a:lnTo>
                      <a:pt x="7" y="698"/>
                    </a:lnTo>
                    <a:cubicBezTo>
                      <a:pt x="7" y="698"/>
                      <a:pt x="7" y="698"/>
                      <a:pt x="7" y="698"/>
                    </a:cubicBezTo>
                    <a:cubicBezTo>
                      <a:pt x="7" y="698"/>
                      <a:pt x="7" y="698"/>
                      <a:pt x="7" y="69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2" name="Google Shape;822;p36"/>
              <p:cNvSpPr/>
              <p:nvPr/>
            </p:nvSpPr>
            <p:spPr>
              <a:xfrm>
                <a:off x="6502325" y="1795125"/>
                <a:ext cx="475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0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1" y="1735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3" name="Google Shape;823;p36"/>
              <p:cNvSpPr/>
              <p:nvPr/>
            </p:nvSpPr>
            <p:spPr>
              <a:xfrm>
                <a:off x="6839450" y="179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900" y="1899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4" name="Google Shape;824;p36"/>
              <p:cNvSpPr/>
              <p:nvPr/>
            </p:nvSpPr>
            <p:spPr>
              <a:xfrm>
                <a:off x="6537200" y="1854800"/>
                <a:ext cx="15750" cy="31582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2633" extrusionOk="0">
                    <a:moveTo>
                      <a:pt x="218" y="0"/>
                    </a:moveTo>
                    <a:cubicBezTo>
                      <a:pt x="97" y="6"/>
                      <a:pt x="0" y="103"/>
                      <a:pt x="5" y="223"/>
                    </a:cubicBezTo>
                    <a:lnTo>
                      <a:pt x="191" y="12420"/>
                    </a:lnTo>
                    <a:cubicBezTo>
                      <a:pt x="195" y="12535"/>
                      <a:pt x="293" y="12633"/>
                      <a:pt x="408" y="12633"/>
                    </a:cubicBezTo>
                    <a:lnTo>
                      <a:pt x="412" y="12633"/>
                    </a:lnTo>
                    <a:cubicBezTo>
                      <a:pt x="533" y="12628"/>
                      <a:pt x="630" y="12530"/>
                      <a:pt x="626" y="12410"/>
                    </a:cubicBezTo>
                    <a:lnTo>
                      <a:pt x="626" y="12264"/>
                    </a:lnTo>
                    <a:cubicBezTo>
                      <a:pt x="453" y="12149"/>
                      <a:pt x="408" y="11918"/>
                      <a:pt x="519" y="11744"/>
                    </a:cubicBezTo>
                    <a:lnTo>
                      <a:pt x="613" y="11598"/>
                    </a:lnTo>
                    <a:lnTo>
                      <a:pt x="519" y="5539"/>
                    </a:lnTo>
                    <a:lnTo>
                      <a:pt x="506" y="5539"/>
                    </a:lnTo>
                    <a:cubicBezTo>
                      <a:pt x="297" y="5539"/>
                      <a:pt x="124" y="5371"/>
                      <a:pt x="124" y="5162"/>
                    </a:cubicBezTo>
                    <a:cubicBezTo>
                      <a:pt x="124" y="4949"/>
                      <a:pt x="297" y="4781"/>
                      <a:pt x="506" y="4781"/>
                    </a:cubicBezTo>
                    <a:lnTo>
                      <a:pt x="510" y="4781"/>
                    </a:lnTo>
                    <a:lnTo>
                      <a:pt x="439" y="213"/>
                    </a:lnTo>
                    <a:cubicBezTo>
                      <a:pt x="435" y="98"/>
                      <a:pt x="342" y="0"/>
                      <a:pt x="222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5" name="Google Shape;825;p36"/>
              <p:cNvSpPr/>
              <p:nvPr/>
            </p:nvSpPr>
            <p:spPr>
              <a:xfrm>
                <a:off x="6547400" y="2144750"/>
                <a:ext cx="54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667" extrusionOk="0">
                    <a:moveTo>
                      <a:pt x="205" y="0"/>
                    </a:moveTo>
                    <a:lnTo>
                      <a:pt x="111" y="146"/>
                    </a:lnTo>
                    <a:cubicBezTo>
                      <a:pt x="0" y="320"/>
                      <a:pt x="45" y="551"/>
                      <a:pt x="218" y="666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6" name="Google Shape;826;p36"/>
              <p:cNvSpPr/>
              <p:nvPr/>
            </p:nvSpPr>
            <p:spPr>
              <a:xfrm>
                <a:off x="6540275" y="1974300"/>
                <a:ext cx="9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60" extrusionOk="0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96" y="759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7" name="Google Shape;827;p36"/>
              <p:cNvSpPr/>
              <p:nvPr/>
            </p:nvSpPr>
            <p:spPr>
              <a:xfrm>
                <a:off x="6836325" y="1854800"/>
                <a:ext cx="15800" cy="31582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633" extrusionOk="0">
                    <a:moveTo>
                      <a:pt x="409" y="0"/>
                    </a:moveTo>
                    <a:cubicBezTo>
                      <a:pt x="289" y="0"/>
                      <a:pt x="196" y="98"/>
                      <a:pt x="191" y="213"/>
                    </a:cubicBezTo>
                    <a:lnTo>
                      <a:pt x="121" y="4781"/>
                    </a:lnTo>
                    <a:lnTo>
                      <a:pt x="125" y="4781"/>
                    </a:lnTo>
                    <a:cubicBezTo>
                      <a:pt x="338" y="4781"/>
                      <a:pt x="507" y="4949"/>
                      <a:pt x="507" y="5162"/>
                    </a:cubicBezTo>
                    <a:cubicBezTo>
                      <a:pt x="507" y="5371"/>
                      <a:pt x="338" y="5539"/>
                      <a:pt x="125" y="5539"/>
                    </a:cubicBezTo>
                    <a:lnTo>
                      <a:pt x="112" y="5539"/>
                    </a:lnTo>
                    <a:lnTo>
                      <a:pt x="19" y="11598"/>
                    </a:lnTo>
                    <a:lnTo>
                      <a:pt x="112" y="11744"/>
                    </a:lnTo>
                    <a:cubicBezTo>
                      <a:pt x="228" y="11918"/>
                      <a:pt x="179" y="12149"/>
                      <a:pt x="5" y="12264"/>
                    </a:cubicBezTo>
                    <a:lnTo>
                      <a:pt x="5" y="12410"/>
                    </a:lnTo>
                    <a:cubicBezTo>
                      <a:pt x="1" y="12530"/>
                      <a:pt x="99" y="12628"/>
                      <a:pt x="218" y="12633"/>
                    </a:cubicBezTo>
                    <a:lnTo>
                      <a:pt x="222" y="12633"/>
                    </a:lnTo>
                    <a:cubicBezTo>
                      <a:pt x="338" y="12633"/>
                      <a:pt x="435" y="12535"/>
                      <a:pt x="441" y="12420"/>
                    </a:cubicBezTo>
                    <a:lnTo>
                      <a:pt x="627" y="223"/>
                    </a:lnTo>
                    <a:cubicBezTo>
                      <a:pt x="631" y="103"/>
                      <a:pt x="533" y="6"/>
                      <a:pt x="414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8" name="Google Shape;828;p36"/>
              <p:cNvSpPr/>
              <p:nvPr/>
            </p:nvSpPr>
            <p:spPr>
              <a:xfrm>
                <a:off x="6836425" y="2144750"/>
                <a:ext cx="560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7" extrusionOk="0">
                    <a:moveTo>
                      <a:pt x="15" y="0"/>
                    </a:moveTo>
                    <a:lnTo>
                      <a:pt x="1" y="666"/>
                    </a:lnTo>
                    <a:cubicBezTo>
                      <a:pt x="175" y="551"/>
                      <a:pt x="224" y="320"/>
                      <a:pt x="108" y="146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99" name="Google Shape;829;p36"/>
              <p:cNvSpPr/>
              <p:nvPr/>
            </p:nvSpPr>
            <p:spPr>
              <a:xfrm>
                <a:off x="6839100" y="1974300"/>
                <a:ext cx="9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60" extrusionOk="0">
                    <a:moveTo>
                      <a:pt x="10" y="1"/>
                    </a:moveTo>
                    <a:lnTo>
                      <a:pt x="1" y="759"/>
                    </a:lnTo>
                    <a:lnTo>
                      <a:pt x="14" y="759"/>
                    </a:lnTo>
                    <a:cubicBezTo>
                      <a:pt x="227" y="759"/>
                      <a:pt x="396" y="591"/>
                      <a:pt x="396" y="382"/>
                    </a:cubicBezTo>
                    <a:cubicBezTo>
                      <a:pt x="396" y="169"/>
                      <a:pt x="227" y="1"/>
                      <a:pt x="14" y="1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0" name="Google Shape;830;p36"/>
              <p:cNvSpPr/>
              <p:nvPr/>
            </p:nvSpPr>
            <p:spPr>
              <a:xfrm>
                <a:off x="6532175" y="1527600"/>
                <a:ext cx="603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2035" extrusionOk="0">
                    <a:moveTo>
                      <a:pt x="1890" y="0"/>
                    </a:moveTo>
                    <a:cubicBezTo>
                      <a:pt x="1574" y="0"/>
                      <a:pt x="1152" y="383"/>
                      <a:pt x="889" y="586"/>
                    </a:cubicBezTo>
                    <a:cubicBezTo>
                      <a:pt x="423" y="941"/>
                      <a:pt x="1" y="1420"/>
                      <a:pt x="431" y="1860"/>
                    </a:cubicBezTo>
                    <a:cubicBezTo>
                      <a:pt x="551" y="1983"/>
                      <a:pt x="677" y="2035"/>
                      <a:pt x="804" y="2035"/>
                    </a:cubicBezTo>
                    <a:cubicBezTo>
                      <a:pt x="1231" y="2035"/>
                      <a:pt x="1671" y="1459"/>
                      <a:pt x="1928" y="1083"/>
                    </a:cubicBezTo>
                    <a:cubicBezTo>
                      <a:pt x="2172" y="732"/>
                      <a:pt x="2412" y="404"/>
                      <a:pt x="2114" y="93"/>
                    </a:cubicBezTo>
                    <a:cubicBezTo>
                      <a:pt x="2051" y="27"/>
                      <a:pt x="1974" y="0"/>
                      <a:pt x="1890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1" name="Google Shape;831;p36"/>
              <p:cNvSpPr/>
              <p:nvPr/>
            </p:nvSpPr>
            <p:spPr>
              <a:xfrm>
                <a:off x="6541750" y="1539100"/>
                <a:ext cx="33175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119" extrusionOk="0">
                    <a:moveTo>
                      <a:pt x="1039" y="0"/>
                    </a:moveTo>
                    <a:cubicBezTo>
                      <a:pt x="864" y="0"/>
                      <a:pt x="632" y="209"/>
                      <a:pt x="488" y="321"/>
                    </a:cubicBezTo>
                    <a:cubicBezTo>
                      <a:pt x="230" y="517"/>
                      <a:pt x="0" y="778"/>
                      <a:pt x="235" y="1023"/>
                    </a:cubicBezTo>
                    <a:cubicBezTo>
                      <a:pt x="301" y="1090"/>
                      <a:pt x="370" y="1118"/>
                      <a:pt x="440" y="1118"/>
                    </a:cubicBezTo>
                    <a:cubicBezTo>
                      <a:pt x="676" y="1118"/>
                      <a:pt x="917" y="802"/>
                      <a:pt x="1060" y="597"/>
                    </a:cubicBezTo>
                    <a:cubicBezTo>
                      <a:pt x="1193" y="401"/>
                      <a:pt x="1327" y="219"/>
                      <a:pt x="1163" y="50"/>
                    </a:cubicBezTo>
                    <a:cubicBezTo>
                      <a:pt x="1127" y="15"/>
                      <a:pt x="1085" y="0"/>
                      <a:pt x="1039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2" name="Google Shape;832;p36"/>
              <p:cNvSpPr/>
              <p:nvPr/>
            </p:nvSpPr>
            <p:spPr>
              <a:xfrm>
                <a:off x="6796725" y="1527600"/>
                <a:ext cx="60275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035" extrusionOk="0">
                    <a:moveTo>
                      <a:pt x="526" y="0"/>
                    </a:moveTo>
                    <a:cubicBezTo>
                      <a:pt x="442" y="0"/>
                      <a:pt x="366" y="27"/>
                      <a:pt x="302" y="93"/>
                    </a:cubicBezTo>
                    <a:cubicBezTo>
                      <a:pt x="1" y="404"/>
                      <a:pt x="245" y="732"/>
                      <a:pt x="484" y="1083"/>
                    </a:cubicBezTo>
                    <a:cubicBezTo>
                      <a:pt x="744" y="1459"/>
                      <a:pt x="1182" y="2035"/>
                      <a:pt x="1609" y="2035"/>
                    </a:cubicBezTo>
                    <a:cubicBezTo>
                      <a:pt x="1737" y="2035"/>
                      <a:pt x="1864" y="1983"/>
                      <a:pt x="1984" y="1860"/>
                    </a:cubicBezTo>
                    <a:cubicBezTo>
                      <a:pt x="2410" y="1420"/>
                      <a:pt x="1993" y="941"/>
                      <a:pt x="1527" y="586"/>
                    </a:cubicBezTo>
                    <a:cubicBezTo>
                      <a:pt x="1264" y="383"/>
                      <a:pt x="841" y="0"/>
                      <a:pt x="52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3" name="Google Shape;833;p36"/>
              <p:cNvSpPr/>
              <p:nvPr/>
            </p:nvSpPr>
            <p:spPr>
              <a:xfrm>
                <a:off x="6814350" y="1539100"/>
                <a:ext cx="3310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119" extrusionOk="0">
                    <a:moveTo>
                      <a:pt x="287" y="0"/>
                    </a:moveTo>
                    <a:cubicBezTo>
                      <a:pt x="241" y="0"/>
                      <a:pt x="199" y="15"/>
                      <a:pt x="165" y="50"/>
                    </a:cubicBezTo>
                    <a:cubicBezTo>
                      <a:pt x="1" y="219"/>
                      <a:pt x="134" y="401"/>
                      <a:pt x="267" y="597"/>
                    </a:cubicBezTo>
                    <a:cubicBezTo>
                      <a:pt x="408" y="802"/>
                      <a:pt x="651" y="1118"/>
                      <a:pt x="885" y="1118"/>
                    </a:cubicBezTo>
                    <a:cubicBezTo>
                      <a:pt x="954" y="1118"/>
                      <a:pt x="1023" y="1090"/>
                      <a:pt x="1089" y="1023"/>
                    </a:cubicBezTo>
                    <a:cubicBezTo>
                      <a:pt x="1324" y="778"/>
                      <a:pt x="1093" y="517"/>
                      <a:pt x="840" y="321"/>
                    </a:cubicBezTo>
                    <a:cubicBezTo>
                      <a:pt x="693" y="209"/>
                      <a:pt x="460" y="0"/>
                      <a:pt x="287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4" name="Google Shape;834;p36"/>
              <p:cNvSpPr/>
              <p:nvPr/>
            </p:nvSpPr>
            <p:spPr>
              <a:xfrm>
                <a:off x="6775850" y="1246850"/>
                <a:ext cx="27575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12" extrusionOk="0">
                    <a:moveTo>
                      <a:pt x="551" y="1"/>
                    </a:moveTo>
                    <a:cubicBezTo>
                      <a:pt x="245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5" y="2012"/>
                      <a:pt x="551" y="2012"/>
                    </a:cubicBezTo>
                    <a:cubicBezTo>
                      <a:pt x="857" y="2012"/>
                      <a:pt x="1102" y="1763"/>
                      <a:pt x="1102" y="1461"/>
                    </a:cubicBezTo>
                    <a:lnTo>
                      <a:pt x="1102" y="551"/>
                    </a:lnTo>
                    <a:cubicBezTo>
                      <a:pt x="1102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5" name="Google Shape;835;p36"/>
              <p:cNvSpPr/>
              <p:nvPr/>
            </p:nvSpPr>
            <p:spPr>
              <a:xfrm>
                <a:off x="6585900" y="1246850"/>
                <a:ext cx="2765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2012" extrusionOk="0">
                    <a:moveTo>
                      <a:pt x="551" y="1"/>
                    </a:moveTo>
                    <a:cubicBezTo>
                      <a:pt x="249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9" y="2012"/>
                      <a:pt x="551" y="2012"/>
                    </a:cubicBezTo>
                    <a:cubicBezTo>
                      <a:pt x="857" y="2012"/>
                      <a:pt x="1105" y="1763"/>
                      <a:pt x="1105" y="1461"/>
                    </a:cubicBezTo>
                    <a:lnTo>
                      <a:pt x="1105" y="551"/>
                    </a:lnTo>
                    <a:cubicBezTo>
                      <a:pt x="1105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6" name="Google Shape;836;p36"/>
              <p:cNvSpPr/>
              <p:nvPr/>
            </p:nvSpPr>
            <p:spPr>
              <a:xfrm>
                <a:off x="6824250" y="1008100"/>
                <a:ext cx="44725" cy="1531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6125" extrusionOk="0">
                    <a:moveTo>
                      <a:pt x="892" y="0"/>
                    </a:moveTo>
                    <a:cubicBezTo>
                      <a:pt x="400" y="0"/>
                      <a:pt x="0" y="399"/>
                      <a:pt x="0" y="892"/>
                    </a:cubicBezTo>
                    <a:lnTo>
                      <a:pt x="0" y="5228"/>
                    </a:lnTo>
                    <a:cubicBezTo>
                      <a:pt x="0" y="5720"/>
                      <a:pt x="400" y="6125"/>
                      <a:pt x="892" y="6125"/>
                    </a:cubicBezTo>
                    <a:cubicBezTo>
                      <a:pt x="1389" y="6125"/>
                      <a:pt x="1598" y="5720"/>
                      <a:pt x="1598" y="5228"/>
                    </a:cubicBezTo>
                    <a:lnTo>
                      <a:pt x="1789" y="892"/>
                    </a:lnTo>
                    <a:cubicBezTo>
                      <a:pt x="1789" y="399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7" name="Google Shape;837;p36"/>
              <p:cNvSpPr/>
              <p:nvPr/>
            </p:nvSpPr>
            <p:spPr>
              <a:xfrm>
                <a:off x="6824250" y="661450"/>
                <a:ext cx="49500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6126" extrusionOk="0">
                    <a:moveTo>
                      <a:pt x="892" y="0"/>
                    </a:moveTo>
                    <a:cubicBezTo>
                      <a:pt x="400" y="0"/>
                      <a:pt x="0" y="400"/>
                      <a:pt x="0" y="892"/>
                    </a:cubicBezTo>
                    <a:lnTo>
                      <a:pt x="0" y="5228"/>
                    </a:lnTo>
                    <a:cubicBezTo>
                      <a:pt x="0" y="5721"/>
                      <a:pt x="400" y="6125"/>
                      <a:pt x="892" y="6125"/>
                    </a:cubicBezTo>
                    <a:cubicBezTo>
                      <a:pt x="1389" y="6125"/>
                      <a:pt x="1789" y="5721"/>
                      <a:pt x="1789" y="5228"/>
                    </a:cubicBezTo>
                    <a:lnTo>
                      <a:pt x="1979" y="892"/>
                    </a:lnTo>
                    <a:cubicBezTo>
                      <a:pt x="1979" y="400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8" name="Google Shape;838;p36"/>
              <p:cNvSpPr/>
              <p:nvPr/>
            </p:nvSpPr>
            <p:spPr>
              <a:xfrm>
                <a:off x="6520300" y="1008100"/>
                <a:ext cx="44775" cy="15312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6125" extrusionOk="0">
                    <a:moveTo>
                      <a:pt x="898" y="0"/>
                    </a:moveTo>
                    <a:cubicBezTo>
                      <a:pt x="400" y="0"/>
                      <a:pt x="1" y="399"/>
                      <a:pt x="1" y="892"/>
                    </a:cubicBezTo>
                    <a:lnTo>
                      <a:pt x="193" y="5228"/>
                    </a:lnTo>
                    <a:cubicBezTo>
                      <a:pt x="193" y="5720"/>
                      <a:pt x="400" y="6125"/>
                      <a:pt x="898" y="6125"/>
                    </a:cubicBezTo>
                    <a:cubicBezTo>
                      <a:pt x="1391" y="6125"/>
                      <a:pt x="1790" y="5720"/>
                      <a:pt x="1790" y="5228"/>
                    </a:cubicBezTo>
                    <a:lnTo>
                      <a:pt x="1790" y="892"/>
                    </a:lnTo>
                    <a:cubicBezTo>
                      <a:pt x="1790" y="399"/>
                      <a:pt x="1391" y="0"/>
                      <a:pt x="898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09" name="Google Shape;839;p36"/>
              <p:cNvSpPr/>
              <p:nvPr/>
            </p:nvSpPr>
            <p:spPr>
              <a:xfrm>
                <a:off x="6515550" y="661450"/>
                <a:ext cx="4952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6126" extrusionOk="0">
                    <a:moveTo>
                      <a:pt x="1088" y="0"/>
                    </a:moveTo>
                    <a:cubicBezTo>
                      <a:pt x="590" y="0"/>
                      <a:pt x="0" y="400"/>
                      <a:pt x="0" y="892"/>
                    </a:cubicBezTo>
                    <a:lnTo>
                      <a:pt x="191" y="5228"/>
                    </a:lnTo>
                    <a:cubicBezTo>
                      <a:pt x="191" y="5721"/>
                      <a:pt x="590" y="6125"/>
                      <a:pt x="1088" y="6125"/>
                    </a:cubicBezTo>
                    <a:cubicBezTo>
                      <a:pt x="1581" y="6125"/>
                      <a:pt x="1980" y="5721"/>
                      <a:pt x="1980" y="5228"/>
                    </a:cubicBezTo>
                    <a:lnTo>
                      <a:pt x="1980" y="892"/>
                    </a:lnTo>
                    <a:cubicBezTo>
                      <a:pt x="1980" y="400"/>
                      <a:pt x="1581" y="0"/>
                      <a:pt x="1088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0" name="Google Shape;840;p36"/>
              <p:cNvSpPr/>
              <p:nvPr/>
            </p:nvSpPr>
            <p:spPr>
              <a:xfrm>
                <a:off x="6529525" y="491450"/>
                <a:ext cx="330350" cy="7910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31642" extrusionOk="0">
                    <a:moveTo>
                      <a:pt x="1901" y="1"/>
                    </a:moveTo>
                    <a:cubicBezTo>
                      <a:pt x="848" y="1"/>
                      <a:pt x="0" y="1230"/>
                      <a:pt x="0" y="2277"/>
                    </a:cubicBezTo>
                    <a:lnTo>
                      <a:pt x="378" y="29742"/>
                    </a:lnTo>
                    <a:cubicBezTo>
                      <a:pt x="378" y="30790"/>
                      <a:pt x="1230" y="31642"/>
                      <a:pt x="2278" y="31642"/>
                    </a:cubicBezTo>
                    <a:lnTo>
                      <a:pt x="10933" y="31642"/>
                    </a:lnTo>
                    <a:cubicBezTo>
                      <a:pt x="11980" y="31642"/>
                      <a:pt x="12832" y="30790"/>
                      <a:pt x="12832" y="29742"/>
                    </a:cubicBezTo>
                    <a:lnTo>
                      <a:pt x="13213" y="2277"/>
                    </a:lnTo>
                    <a:cubicBezTo>
                      <a:pt x="13213" y="1230"/>
                      <a:pt x="12361" y="1"/>
                      <a:pt x="11314" y="1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1" name="Google Shape;841;p36"/>
              <p:cNvSpPr/>
              <p:nvPr/>
            </p:nvSpPr>
            <p:spPr>
              <a:xfrm>
                <a:off x="6575700" y="530950"/>
                <a:ext cx="237925" cy="712050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28482" extrusionOk="0">
                    <a:moveTo>
                      <a:pt x="1367" y="1"/>
                    </a:moveTo>
                    <a:cubicBezTo>
                      <a:pt x="613" y="1"/>
                      <a:pt x="1" y="888"/>
                      <a:pt x="1" y="1643"/>
                    </a:cubicBezTo>
                    <a:lnTo>
                      <a:pt x="89" y="9920"/>
                    </a:lnTo>
                    <a:cubicBezTo>
                      <a:pt x="160" y="9983"/>
                      <a:pt x="218" y="10063"/>
                      <a:pt x="249" y="10155"/>
                    </a:cubicBezTo>
                    <a:lnTo>
                      <a:pt x="280" y="10239"/>
                    </a:lnTo>
                    <a:cubicBezTo>
                      <a:pt x="617" y="9934"/>
                      <a:pt x="1066" y="9747"/>
                      <a:pt x="1558" y="9747"/>
                    </a:cubicBezTo>
                    <a:lnTo>
                      <a:pt x="1713" y="9747"/>
                    </a:lnTo>
                    <a:lnTo>
                      <a:pt x="1713" y="4323"/>
                    </a:lnTo>
                    <a:cubicBezTo>
                      <a:pt x="1713" y="4004"/>
                      <a:pt x="1971" y="3747"/>
                      <a:pt x="2291" y="3747"/>
                    </a:cubicBezTo>
                    <a:cubicBezTo>
                      <a:pt x="2610" y="3747"/>
                      <a:pt x="2867" y="4004"/>
                      <a:pt x="2867" y="4323"/>
                    </a:cubicBezTo>
                    <a:lnTo>
                      <a:pt x="2867" y="9747"/>
                    </a:lnTo>
                    <a:lnTo>
                      <a:pt x="6649" y="9747"/>
                    </a:lnTo>
                    <a:lnTo>
                      <a:pt x="6649" y="4323"/>
                    </a:lnTo>
                    <a:cubicBezTo>
                      <a:pt x="6649" y="4004"/>
                      <a:pt x="6906" y="3747"/>
                      <a:pt x="7226" y="3747"/>
                    </a:cubicBezTo>
                    <a:cubicBezTo>
                      <a:pt x="7545" y="3747"/>
                      <a:pt x="7803" y="4004"/>
                      <a:pt x="7803" y="4323"/>
                    </a:cubicBezTo>
                    <a:lnTo>
                      <a:pt x="7803" y="9747"/>
                    </a:lnTo>
                    <a:lnTo>
                      <a:pt x="7963" y="9747"/>
                    </a:lnTo>
                    <a:cubicBezTo>
                      <a:pt x="8451" y="9747"/>
                      <a:pt x="8899" y="9934"/>
                      <a:pt x="9236" y="10239"/>
                    </a:cubicBezTo>
                    <a:lnTo>
                      <a:pt x="9268" y="10155"/>
                    </a:lnTo>
                    <a:cubicBezTo>
                      <a:pt x="9303" y="10063"/>
                      <a:pt x="9356" y="9983"/>
                      <a:pt x="9428" y="9920"/>
                    </a:cubicBezTo>
                    <a:lnTo>
                      <a:pt x="9516" y="1643"/>
                    </a:lnTo>
                    <a:cubicBezTo>
                      <a:pt x="9516" y="888"/>
                      <a:pt x="8904" y="1"/>
                      <a:pt x="8149" y="1"/>
                    </a:cubicBezTo>
                    <a:close/>
                    <a:moveTo>
                      <a:pt x="488" y="22587"/>
                    </a:moveTo>
                    <a:lnTo>
                      <a:pt x="231" y="22964"/>
                    </a:lnTo>
                    <a:lnTo>
                      <a:pt x="275" y="27115"/>
                    </a:lnTo>
                    <a:cubicBezTo>
                      <a:pt x="275" y="27869"/>
                      <a:pt x="888" y="28481"/>
                      <a:pt x="1642" y="28481"/>
                    </a:cubicBezTo>
                    <a:lnTo>
                      <a:pt x="7873" y="28481"/>
                    </a:lnTo>
                    <a:cubicBezTo>
                      <a:pt x="8629" y="28481"/>
                      <a:pt x="9241" y="27869"/>
                      <a:pt x="9241" y="27115"/>
                    </a:cubicBezTo>
                    <a:lnTo>
                      <a:pt x="9285" y="22964"/>
                    </a:lnTo>
                    <a:lnTo>
                      <a:pt x="9028" y="22587"/>
                    </a:lnTo>
                    <a:cubicBezTo>
                      <a:pt x="8726" y="22792"/>
                      <a:pt x="8357" y="22915"/>
                      <a:pt x="7963" y="22915"/>
                    </a:cubicBezTo>
                    <a:lnTo>
                      <a:pt x="7803" y="22915"/>
                    </a:lnTo>
                    <a:lnTo>
                      <a:pt x="7803" y="26649"/>
                    </a:lnTo>
                    <a:cubicBezTo>
                      <a:pt x="7803" y="26969"/>
                      <a:pt x="7545" y="27225"/>
                      <a:pt x="7226" y="27225"/>
                    </a:cubicBezTo>
                    <a:cubicBezTo>
                      <a:pt x="6906" y="27225"/>
                      <a:pt x="6649" y="26969"/>
                      <a:pt x="6649" y="26649"/>
                    </a:cubicBezTo>
                    <a:lnTo>
                      <a:pt x="6649" y="22915"/>
                    </a:lnTo>
                    <a:lnTo>
                      <a:pt x="2867" y="22915"/>
                    </a:lnTo>
                    <a:lnTo>
                      <a:pt x="2867" y="26649"/>
                    </a:lnTo>
                    <a:cubicBezTo>
                      <a:pt x="2867" y="26969"/>
                      <a:pt x="2610" y="27225"/>
                      <a:pt x="2291" y="27225"/>
                    </a:cubicBezTo>
                    <a:cubicBezTo>
                      <a:pt x="1971" y="27225"/>
                      <a:pt x="1713" y="26969"/>
                      <a:pt x="1713" y="26649"/>
                    </a:cubicBezTo>
                    <a:lnTo>
                      <a:pt x="1713" y="22915"/>
                    </a:lnTo>
                    <a:lnTo>
                      <a:pt x="1558" y="22915"/>
                    </a:lnTo>
                    <a:cubicBezTo>
                      <a:pt x="1158" y="22915"/>
                      <a:pt x="794" y="22792"/>
                      <a:pt x="488" y="22587"/>
                    </a:cubicBez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2" name="Google Shape;842;p36"/>
              <p:cNvSpPr/>
              <p:nvPr/>
            </p:nvSpPr>
            <p:spPr>
              <a:xfrm>
                <a:off x="6618525" y="624625"/>
                <a:ext cx="2885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3479" extrusionOk="0">
                    <a:moveTo>
                      <a:pt x="578" y="0"/>
                    </a:moveTo>
                    <a:cubicBezTo>
                      <a:pt x="258" y="0"/>
                      <a:pt x="0" y="257"/>
                      <a:pt x="0" y="576"/>
                    </a:cubicBezTo>
                    <a:lnTo>
                      <a:pt x="0" y="22902"/>
                    </a:lnTo>
                    <a:cubicBezTo>
                      <a:pt x="0" y="23222"/>
                      <a:pt x="258" y="23478"/>
                      <a:pt x="578" y="23478"/>
                    </a:cubicBezTo>
                    <a:cubicBezTo>
                      <a:pt x="897" y="23478"/>
                      <a:pt x="1154" y="23222"/>
                      <a:pt x="1154" y="22902"/>
                    </a:cubicBezTo>
                    <a:lnTo>
                      <a:pt x="1154" y="576"/>
                    </a:lnTo>
                    <a:cubicBezTo>
                      <a:pt x="1154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3" name="Google Shape;843;p36"/>
              <p:cNvSpPr/>
              <p:nvPr/>
            </p:nvSpPr>
            <p:spPr>
              <a:xfrm>
                <a:off x="6741900" y="624625"/>
                <a:ext cx="289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3479" extrusionOk="0">
                    <a:moveTo>
                      <a:pt x="578" y="0"/>
                    </a:moveTo>
                    <a:cubicBezTo>
                      <a:pt x="258" y="0"/>
                      <a:pt x="1" y="257"/>
                      <a:pt x="1" y="576"/>
                    </a:cubicBezTo>
                    <a:lnTo>
                      <a:pt x="1" y="22902"/>
                    </a:lnTo>
                    <a:cubicBezTo>
                      <a:pt x="1" y="23222"/>
                      <a:pt x="258" y="23478"/>
                      <a:pt x="578" y="23478"/>
                    </a:cubicBezTo>
                    <a:cubicBezTo>
                      <a:pt x="897" y="23478"/>
                      <a:pt x="1155" y="23222"/>
                      <a:pt x="1155" y="22902"/>
                    </a:cubicBezTo>
                    <a:lnTo>
                      <a:pt x="1155" y="576"/>
                    </a:lnTo>
                    <a:cubicBezTo>
                      <a:pt x="1155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4" name="Google Shape;844;p36"/>
              <p:cNvSpPr/>
              <p:nvPr/>
            </p:nvSpPr>
            <p:spPr>
              <a:xfrm>
                <a:off x="6567150" y="774625"/>
                <a:ext cx="255000" cy="329225"/>
              </a:xfrm>
              <a:custGeom>
                <a:avLst/>
                <a:gdLst/>
                <a:ahLst/>
                <a:cxnLst/>
                <a:rect l="l" t="t" r="r" b="b"/>
                <a:pathLst>
                  <a:path w="10200" h="13169" extrusionOk="0">
                    <a:moveTo>
                      <a:pt x="1900" y="0"/>
                    </a:moveTo>
                    <a:cubicBezTo>
                      <a:pt x="849" y="0"/>
                      <a:pt x="1" y="848"/>
                      <a:pt x="1" y="1895"/>
                    </a:cubicBezTo>
                    <a:lnTo>
                      <a:pt x="1" y="11269"/>
                    </a:lnTo>
                    <a:cubicBezTo>
                      <a:pt x="1" y="12316"/>
                      <a:pt x="849" y="13168"/>
                      <a:pt x="1900" y="13168"/>
                    </a:cubicBezTo>
                    <a:lnTo>
                      <a:pt x="8305" y="13168"/>
                    </a:lnTo>
                    <a:cubicBezTo>
                      <a:pt x="9352" y="13168"/>
                      <a:pt x="10200" y="12316"/>
                      <a:pt x="10200" y="11269"/>
                    </a:cubicBezTo>
                    <a:lnTo>
                      <a:pt x="10200" y="1895"/>
                    </a:lnTo>
                    <a:cubicBezTo>
                      <a:pt x="10200" y="848"/>
                      <a:pt x="9352" y="0"/>
                      <a:pt x="830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5" name="Google Shape;845;p36"/>
              <p:cNvSpPr/>
              <p:nvPr/>
            </p:nvSpPr>
            <p:spPr>
              <a:xfrm>
                <a:off x="6552400" y="775350"/>
                <a:ext cx="84900" cy="178175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7127" extrusionOk="0">
                    <a:moveTo>
                      <a:pt x="643" y="0"/>
                    </a:moveTo>
                    <a:cubicBezTo>
                      <a:pt x="580" y="0"/>
                      <a:pt x="516" y="11"/>
                      <a:pt x="453" y="33"/>
                    </a:cubicBezTo>
                    <a:cubicBezTo>
                      <a:pt x="155" y="140"/>
                      <a:pt x="0" y="463"/>
                      <a:pt x="107" y="762"/>
                    </a:cubicBezTo>
                    <a:lnTo>
                      <a:pt x="2215" y="6744"/>
                    </a:lnTo>
                    <a:cubicBezTo>
                      <a:pt x="2299" y="6979"/>
                      <a:pt x="2521" y="7126"/>
                      <a:pt x="2752" y="7126"/>
                    </a:cubicBezTo>
                    <a:cubicBezTo>
                      <a:pt x="2818" y="7126"/>
                      <a:pt x="2881" y="7113"/>
                      <a:pt x="2943" y="7090"/>
                    </a:cubicBezTo>
                    <a:cubicBezTo>
                      <a:pt x="3240" y="6988"/>
                      <a:pt x="3395" y="6660"/>
                      <a:pt x="3289" y="6363"/>
                    </a:cubicBezTo>
                    <a:lnTo>
                      <a:pt x="1181" y="379"/>
                    </a:lnTo>
                    <a:cubicBezTo>
                      <a:pt x="1100" y="148"/>
                      <a:pt x="879" y="0"/>
                      <a:pt x="643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6" name="Google Shape;846;p36"/>
              <p:cNvSpPr/>
              <p:nvPr/>
            </p:nvSpPr>
            <p:spPr>
              <a:xfrm>
                <a:off x="6548825" y="1013950"/>
                <a:ext cx="83925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65" extrusionOk="0">
                    <a:moveTo>
                      <a:pt x="2709" y="0"/>
                    </a:moveTo>
                    <a:cubicBezTo>
                      <a:pt x="2526" y="0"/>
                      <a:pt x="2346" y="88"/>
                      <a:pt x="2238" y="250"/>
                    </a:cubicBezTo>
                    <a:lnTo>
                      <a:pt x="179" y="3272"/>
                    </a:lnTo>
                    <a:cubicBezTo>
                      <a:pt x="1" y="3534"/>
                      <a:pt x="72" y="3888"/>
                      <a:pt x="330" y="4066"/>
                    </a:cubicBezTo>
                    <a:cubicBezTo>
                      <a:pt x="427" y="4133"/>
                      <a:pt x="538" y="4164"/>
                      <a:pt x="649" y="4164"/>
                    </a:cubicBezTo>
                    <a:cubicBezTo>
                      <a:pt x="831" y="4164"/>
                      <a:pt x="1013" y="4075"/>
                      <a:pt x="1123" y="3915"/>
                    </a:cubicBezTo>
                    <a:lnTo>
                      <a:pt x="3179" y="893"/>
                    </a:lnTo>
                    <a:cubicBezTo>
                      <a:pt x="3356" y="631"/>
                      <a:pt x="3286" y="276"/>
                      <a:pt x="3028" y="98"/>
                    </a:cubicBezTo>
                    <a:cubicBezTo>
                      <a:pt x="2930" y="32"/>
                      <a:pt x="2819" y="0"/>
                      <a:pt x="270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7" name="Google Shape;847;p36"/>
              <p:cNvSpPr/>
              <p:nvPr/>
            </p:nvSpPr>
            <p:spPr>
              <a:xfrm>
                <a:off x="6544075" y="964150"/>
                <a:ext cx="819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759" extrusionOk="0">
                    <a:moveTo>
                      <a:pt x="381" y="0"/>
                    </a:moveTo>
                    <a:cubicBezTo>
                      <a:pt x="168" y="0"/>
                      <a:pt x="0" y="169"/>
                      <a:pt x="0" y="378"/>
                    </a:cubicBezTo>
                    <a:cubicBezTo>
                      <a:pt x="0" y="591"/>
                      <a:pt x="168" y="759"/>
                      <a:pt x="381" y="759"/>
                    </a:cubicBezTo>
                    <a:lnTo>
                      <a:pt x="2899" y="759"/>
                    </a:lnTo>
                    <a:cubicBezTo>
                      <a:pt x="3107" y="759"/>
                      <a:pt x="3276" y="591"/>
                      <a:pt x="3276" y="378"/>
                    </a:cubicBezTo>
                    <a:cubicBezTo>
                      <a:pt x="3276" y="169"/>
                      <a:pt x="3107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8" name="Google Shape;848;p36"/>
              <p:cNvSpPr/>
              <p:nvPr/>
            </p:nvSpPr>
            <p:spPr>
              <a:xfrm>
                <a:off x="6752000" y="775350"/>
                <a:ext cx="84925" cy="17817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7127" extrusionOk="0">
                    <a:moveTo>
                      <a:pt x="2754" y="0"/>
                    </a:moveTo>
                    <a:cubicBezTo>
                      <a:pt x="2519" y="0"/>
                      <a:pt x="2300" y="148"/>
                      <a:pt x="2216" y="379"/>
                    </a:cubicBezTo>
                    <a:lnTo>
                      <a:pt x="107" y="6363"/>
                    </a:lnTo>
                    <a:cubicBezTo>
                      <a:pt x="0" y="6660"/>
                      <a:pt x="156" y="6988"/>
                      <a:pt x="453" y="7090"/>
                    </a:cubicBezTo>
                    <a:cubicBezTo>
                      <a:pt x="516" y="7113"/>
                      <a:pt x="582" y="7126"/>
                      <a:pt x="645" y="7126"/>
                    </a:cubicBezTo>
                    <a:cubicBezTo>
                      <a:pt x="879" y="7126"/>
                      <a:pt x="1097" y="6979"/>
                      <a:pt x="1182" y="6744"/>
                    </a:cubicBezTo>
                    <a:lnTo>
                      <a:pt x="3290" y="762"/>
                    </a:lnTo>
                    <a:cubicBezTo>
                      <a:pt x="3396" y="463"/>
                      <a:pt x="3241" y="140"/>
                      <a:pt x="2943" y="33"/>
                    </a:cubicBezTo>
                    <a:cubicBezTo>
                      <a:pt x="2881" y="11"/>
                      <a:pt x="2817" y="0"/>
                      <a:pt x="275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19" name="Google Shape;849;p36"/>
              <p:cNvSpPr/>
              <p:nvPr/>
            </p:nvSpPr>
            <p:spPr>
              <a:xfrm>
                <a:off x="6756650" y="1013950"/>
                <a:ext cx="83800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4165" extrusionOk="0">
                    <a:moveTo>
                      <a:pt x="644" y="0"/>
                    </a:moveTo>
                    <a:cubicBezTo>
                      <a:pt x="534" y="0"/>
                      <a:pt x="423" y="32"/>
                      <a:pt x="326" y="98"/>
                    </a:cubicBezTo>
                    <a:cubicBezTo>
                      <a:pt x="68" y="276"/>
                      <a:pt x="1" y="631"/>
                      <a:pt x="174" y="893"/>
                    </a:cubicBezTo>
                    <a:lnTo>
                      <a:pt x="2233" y="3915"/>
                    </a:lnTo>
                    <a:cubicBezTo>
                      <a:pt x="2340" y="4075"/>
                      <a:pt x="2522" y="4164"/>
                      <a:pt x="2704" y="4164"/>
                    </a:cubicBezTo>
                    <a:cubicBezTo>
                      <a:pt x="2815" y="4164"/>
                      <a:pt x="2926" y="4133"/>
                      <a:pt x="3024" y="4066"/>
                    </a:cubicBezTo>
                    <a:cubicBezTo>
                      <a:pt x="3286" y="3888"/>
                      <a:pt x="3352" y="3534"/>
                      <a:pt x="3175" y="3272"/>
                    </a:cubicBezTo>
                    <a:lnTo>
                      <a:pt x="1119" y="250"/>
                    </a:lnTo>
                    <a:cubicBezTo>
                      <a:pt x="1008" y="88"/>
                      <a:pt x="828" y="0"/>
                      <a:pt x="64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0" name="Google Shape;850;p36"/>
              <p:cNvSpPr/>
              <p:nvPr/>
            </p:nvSpPr>
            <p:spPr>
              <a:xfrm>
                <a:off x="6763300" y="964150"/>
                <a:ext cx="8192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759" extrusionOk="0">
                    <a:moveTo>
                      <a:pt x="379" y="0"/>
                    </a:moveTo>
                    <a:cubicBezTo>
                      <a:pt x="170" y="0"/>
                      <a:pt x="1" y="169"/>
                      <a:pt x="1" y="378"/>
                    </a:cubicBezTo>
                    <a:cubicBezTo>
                      <a:pt x="1" y="591"/>
                      <a:pt x="170" y="759"/>
                      <a:pt x="379" y="759"/>
                    </a:cubicBezTo>
                    <a:lnTo>
                      <a:pt x="2899" y="759"/>
                    </a:lnTo>
                    <a:cubicBezTo>
                      <a:pt x="3108" y="759"/>
                      <a:pt x="3276" y="591"/>
                      <a:pt x="3276" y="378"/>
                    </a:cubicBezTo>
                    <a:cubicBezTo>
                      <a:pt x="3276" y="169"/>
                      <a:pt x="3108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1" name="Google Shape;851;p36"/>
              <p:cNvSpPr/>
              <p:nvPr/>
            </p:nvSpPr>
            <p:spPr>
              <a:xfrm>
                <a:off x="6598875" y="883800"/>
                <a:ext cx="191550" cy="167800"/>
              </a:xfrm>
              <a:custGeom>
                <a:avLst/>
                <a:gdLst/>
                <a:ahLst/>
                <a:cxnLst/>
                <a:rect l="l" t="t" r="r" b="b"/>
                <a:pathLst>
                  <a:path w="7662" h="6712" extrusionOk="0">
                    <a:moveTo>
                      <a:pt x="0" y="1"/>
                    </a:moveTo>
                    <a:lnTo>
                      <a:pt x="0" y="6712"/>
                    </a:lnTo>
                    <a:lnTo>
                      <a:pt x="7661" y="6712"/>
                    </a:lnTo>
                    <a:lnTo>
                      <a:pt x="7661" y="1"/>
                    </a:ln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2" name="Google Shape;852;p36"/>
              <p:cNvSpPr/>
              <p:nvPr/>
            </p:nvSpPr>
            <p:spPr>
              <a:xfrm>
                <a:off x="6618075" y="900550"/>
                <a:ext cx="1531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5372" extrusionOk="0">
                    <a:moveTo>
                      <a:pt x="0" y="1"/>
                    </a:moveTo>
                    <a:lnTo>
                      <a:pt x="0" y="5371"/>
                    </a:lnTo>
                    <a:lnTo>
                      <a:pt x="6125" y="5371"/>
                    </a:lnTo>
                    <a:lnTo>
                      <a:pt x="6125" y="1"/>
                    </a:ln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3" name="Google Shape;853;p36"/>
              <p:cNvSpPr/>
              <p:nvPr/>
            </p:nvSpPr>
            <p:spPr>
              <a:xfrm>
                <a:off x="6605700" y="787600"/>
                <a:ext cx="7707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3083" h="809" extrusionOk="0">
                    <a:moveTo>
                      <a:pt x="1636" y="1"/>
                    </a:moveTo>
                    <a:cubicBezTo>
                      <a:pt x="1575" y="1"/>
                      <a:pt x="1512" y="2"/>
                      <a:pt x="1450" y="5"/>
                    </a:cubicBezTo>
                    <a:cubicBezTo>
                      <a:pt x="1037" y="22"/>
                      <a:pt x="598" y="120"/>
                      <a:pt x="305" y="325"/>
                    </a:cubicBezTo>
                    <a:cubicBezTo>
                      <a:pt x="233" y="373"/>
                      <a:pt x="171" y="432"/>
                      <a:pt x="127" y="489"/>
                    </a:cubicBezTo>
                    <a:cubicBezTo>
                      <a:pt x="79" y="542"/>
                      <a:pt x="47" y="604"/>
                      <a:pt x="30" y="653"/>
                    </a:cubicBezTo>
                    <a:cubicBezTo>
                      <a:pt x="0" y="751"/>
                      <a:pt x="15" y="804"/>
                      <a:pt x="12" y="808"/>
                    </a:cubicBezTo>
                    <a:lnTo>
                      <a:pt x="12" y="808"/>
                    </a:lnTo>
                    <a:cubicBezTo>
                      <a:pt x="15" y="806"/>
                      <a:pt x="27" y="797"/>
                      <a:pt x="43" y="782"/>
                    </a:cubicBezTo>
                    <a:cubicBezTo>
                      <a:pt x="56" y="764"/>
                      <a:pt x="87" y="741"/>
                      <a:pt x="122" y="719"/>
                    </a:cubicBezTo>
                    <a:cubicBezTo>
                      <a:pt x="159" y="698"/>
                      <a:pt x="202" y="680"/>
                      <a:pt x="256" y="662"/>
                    </a:cubicBezTo>
                    <a:cubicBezTo>
                      <a:pt x="309" y="649"/>
                      <a:pt x="366" y="635"/>
                      <a:pt x="438" y="626"/>
                    </a:cubicBezTo>
                    <a:cubicBezTo>
                      <a:pt x="704" y="591"/>
                      <a:pt x="1085" y="591"/>
                      <a:pt x="1476" y="573"/>
                    </a:cubicBezTo>
                    <a:cubicBezTo>
                      <a:pt x="1867" y="555"/>
                      <a:pt x="2271" y="516"/>
                      <a:pt x="2577" y="444"/>
                    </a:cubicBezTo>
                    <a:cubicBezTo>
                      <a:pt x="2728" y="409"/>
                      <a:pt x="2857" y="373"/>
                      <a:pt x="2945" y="338"/>
                    </a:cubicBezTo>
                    <a:cubicBezTo>
                      <a:pt x="3039" y="303"/>
                      <a:pt x="3083" y="272"/>
                      <a:pt x="3083" y="272"/>
                    </a:cubicBezTo>
                    <a:cubicBezTo>
                      <a:pt x="3083" y="272"/>
                      <a:pt x="3029" y="254"/>
                      <a:pt x="2941" y="223"/>
                    </a:cubicBezTo>
                    <a:cubicBezTo>
                      <a:pt x="2853" y="196"/>
                      <a:pt x="2728" y="156"/>
                      <a:pt x="2577" y="116"/>
                    </a:cubicBezTo>
                    <a:cubicBezTo>
                      <a:pt x="2324" y="52"/>
                      <a:pt x="1990" y="1"/>
                      <a:pt x="1636" y="1"/>
                    </a:cubicBezTo>
                    <a:close/>
                    <a:moveTo>
                      <a:pt x="12" y="808"/>
                    </a:moveTo>
                    <a:cubicBezTo>
                      <a:pt x="12" y="808"/>
                      <a:pt x="12" y="809"/>
                      <a:pt x="12" y="809"/>
                    </a:cubicBezTo>
                    <a:cubicBezTo>
                      <a:pt x="12" y="809"/>
                      <a:pt x="12" y="808"/>
                      <a:pt x="12" y="80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4" name="Google Shape;854;p36"/>
              <p:cNvSpPr/>
              <p:nvPr/>
            </p:nvSpPr>
            <p:spPr>
              <a:xfrm>
                <a:off x="6507125" y="831525"/>
                <a:ext cx="475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2" extrusionOk="0">
                    <a:moveTo>
                      <a:pt x="1900" y="1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0" y="1741"/>
                    </a:lnTo>
                    <a:lnTo>
                      <a:pt x="1900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5" name="Google Shape;855;p36"/>
              <p:cNvSpPr/>
              <p:nvPr/>
            </p:nvSpPr>
            <p:spPr>
              <a:xfrm>
                <a:off x="6834675" y="831525"/>
                <a:ext cx="475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2" extrusionOk="0">
                    <a:moveTo>
                      <a:pt x="1" y="1"/>
                    </a:moveTo>
                    <a:lnTo>
                      <a:pt x="1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6" name="Google Shape;856;p36"/>
              <p:cNvSpPr/>
              <p:nvPr/>
            </p:nvSpPr>
            <p:spPr>
              <a:xfrm>
                <a:off x="6543850" y="899675"/>
                <a:ext cx="16675" cy="301500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2060" extrusionOk="0">
                    <a:moveTo>
                      <a:pt x="209" y="1"/>
                    </a:moveTo>
                    <a:cubicBezTo>
                      <a:pt x="93" y="1"/>
                      <a:pt x="1" y="97"/>
                      <a:pt x="5" y="214"/>
                    </a:cubicBezTo>
                    <a:lnTo>
                      <a:pt x="58" y="2774"/>
                    </a:lnTo>
                    <a:cubicBezTo>
                      <a:pt x="120" y="2659"/>
                      <a:pt x="244" y="2579"/>
                      <a:pt x="390" y="2579"/>
                    </a:cubicBezTo>
                    <a:lnTo>
                      <a:pt x="470" y="2579"/>
                    </a:lnTo>
                    <a:lnTo>
                      <a:pt x="422" y="204"/>
                    </a:lnTo>
                    <a:cubicBezTo>
                      <a:pt x="422" y="89"/>
                      <a:pt x="324" y="1"/>
                      <a:pt x="214" y="1"/>
                    </a:cubicBezTo>
                    <a:close/>
                    <a:moveTo>
                      <a:pt x="62" y="3156"/>
                    </a:moveTo>
                    <a:lnTo>
                      <a:pt x="244" y="11851"/>
                    </a:lnTo>
                    <a:cubicBezTo>
                      <a:pt x="249" y="11966"/>
                      <a:pt x="342" y="12060"/>
                      <a:pt x="458" y="12060"/>
                    </a:cubicBezTo>
                    <a:lnTo>
                      <a:pt x="462" y="12060"/>
                    </a:lnTo>
                    <a:cubicBezTo>
                      <a:pt x="577" y="12054"/>
                      <a:pt x="666" y="11958"/>
                      <a:pt x="666" y="11841"/>
                    </a:cubicBezTo>
                    <a:lnTo>
                      <a:pt x="599" y="8678"/>
                    </a:lnTo>
                    <a:cubicBezTo>
                      <a:pt x="577" y="8664"/>
                      <a:pt x="550" y="8651"/>
                      <a:pt x="529" y="8637"/>
                    </a:cubicBezTo>
                    <a:cubicBezTo>
                      <a:pt x="271" y="8459"/>
                      <a:pt x="200" y="8105"/>
                      <a:pt x="378" y="7843"/>
                    </a:cubicBezTo>
                    <a:lnTo>
                      <a:pt x="577" y="7554"/>
                    </a:lnTo>
                    <a:lnTo>
                      <a:pt x="488" y="3338"/>
                    </a:lnTo>
                    <a:lnTo>
                      <a:pt x="390" y="3338"/>
                    </a:lnTo>
                    <a:cubicBezTo>
                      <a:pt x="253" y="3338"/>
                      <a:pt x="129" y="3262"/>
                      <a:pt x="62" y="3156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7" name="Google Shape;857;p36"/>
              <p:cNvSpPr/>
              <p:nvPr/>
            </p:nvSpPr>
            <p:spPr>
              <a:xfrm>
                <a:off x="6548825" y="1088500"/>
                <a:ext cx="10025" cy="281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25" extrusionOk="0">
                    <a:moveTo>
                      <a:pt x="378" y="1"/>
                    </a:moveTo>
                    <a:lnTo>
                      <a:pt x="179" y="290"/>
                    </a:lnTo>
                    <a:cubicBezTo>
                      <a:pt x="1" y="552"/>
                      <a:pt x="72" y="906"/>
                      <a:pt x="330" y="1084"/>
                    </a:cubicBezTo>
                    <a:cubicBezTo>
                      <a:pt x="351" y="1098"/>
                      <a:pt x="378" y="1111"/>
                      <a:pt x="400" y="1125"/>
                    </a:cubicBez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8" name="Google Shape;858;p36"/>
              <p:cNvSpPr/>
              <p:nvPr/>
            </p:nvSpPr>
            <p:spPr>
              <a:xfrm>
                <a:off x="6545300" y="964150"/>
                <a:ext cx="107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59" extrusionOk="0">
                    <a:moveTo>
                      <a:pt x="332" y="0"/>
                    </a:moveTo>
                    <a:cubicBezTo>
                      <a:pt x="186" y="0"/>
                      <a:pt x="62" y="80"/>
                      <a:pt x="0" y="195"/>
                    </a:cubicBezTo>
                    <a:lnTo>
                      <a:pt x="4" y="577"/>
                    </a:lnTo>
                    <a:cubicBezTo>
                      <a:pt x="71" y="683"/>
                      <a:pt x="195" y="759"/>
                      <a:pt x="332" y="759"/>
                    </a:cubicBezTo>
                    <a:lnTo>
                      <a:pt x="430" y="759"/>
                    </a:lnTo>
                    <a:lnTo>
                      <a:pt x="412" y="0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29" name="Google Shape;859;p36"/>
              <p:cNvSpPr/>
              <p:nvPr/>
            </p:nvSpPr>
            <p:spPr>
              <a:xfrm>
                <a:off x="6828800" y="899675"/>
                <a:ext cx="16650" cy="3015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060" extrusionOk="0">
                    <a:moveTo>
                      <a:pt x="453" y="1"/>
                    </a:moveTo>
                    <a:cubicBezTo>
                      <a:pt x="342" y="1"/>
                      <a:pt x="244" y="89"/>
                      <a:pt x="244" y="204"/>
                    </a:cubicBezTo>
                    <a:lnTo>
                      <a:pt x="195" y="2579"/>
                    </a:lnTo>
                    <a:lnTo>
                      <a:pt x="279" y="2579"/>
                    </a:lnTo>
                    <a:cubicBezTo>
                      <a:pt x="422" y="2579"/>
                      <a:pt x="546" y="2659"/>
                      <a:pt x="609" y="2774"/>
                    </a:cubicBezTo>
                    <a:lnTo>
                      <a:pt x="662" y="214"/>
                    </a:lnTo>
                    <a:cubicBezTo>
                      <a:pt x="666" y="97"/>
                      <a:pt x="572" y="1"/>
                      <a:pt x="457" y="1"/>
                    </a:cubicBezTo>
                    <a:close/>
                    <a:moveTo>
                      <a:pt x="603" y="3156"/>
                    </a:moveTo>
                    <a:lnTo>
                      <a:pt x="603" y="3156"/>
                    </a:lnTo>
                    <a:cubicBezTo>
                      <a:pt x="537" y="3262"/>
                      <a:pt x="413" y="3338"/>
                      <a:pt x="279" y="3338"/>
                    </a:cubicBezTo>
                    <a:lnTo>
                      <a:pt x="177" y="3338"/>
                    </a:lnTo>
                    <a:lnTo>
                      <a:pt x="89" y="7554"/>
                    </a:lnTo>
                    <a:lnTo>
                      <a:pt x="289" y="7843"/>
                    </a:lnTo>
                    <a:cubicBezTo>
                      <a:pt x="466" y="8105"/>
                      <a:pt x="400" y="8459"/>
                      <a:pt x="138" y="8637"/>
                    </a:cubicBezTo>
                    <a:cubicBezTo>
                      <a:pt x="115" y="8651"/>
                      <a:pt x="89" y="8664"/>
                      <a:pt x="66" y="8678"/>
                    </a:cubicBezTo>
                    <a:lnTo>
                      <a:pt x="0" y="11841"/>
                    </a:lnTo>
                    <a:cubicBezTo>
                      <a:pt x="0" y="11958"/>
                      <a:pt x="89" y="12054"/>
                      <a:pt x="204" y="12060"/>
                    </a:cubicBezTo>
                    <a:lnTo>
                      <a:pt x="209" y="12060"/>
                    </a:lnTo>
                    <a:cubicBezTo>
                      <a:pt x="324" y="12060"/>
                      <a:pt x="417" y="11966"/>
                      <a:pt x="422" y="11851"/>
                    </a:cubicBezTo>
                    <a:lnTo>
                      <a:pt x="603" y="3156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0" name="Google Shape;860;p36"/>
              <p:cNvSpPr/>
              <p:nvPr/>
            </p:nvSpPr>
            <p:spPr>
              <a:xfrm>
                <a:off x="6830450" y="1088500"/>
                <a:ext cx="10000" cy="2812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125" extrusionOk="0">
                    <a:moveTo>
                      <a:pt x="23" y="1"/>
                    </a:moveTo>
                    <a:lnTo>
                      <a:pt x="0" y="1125"/>
                    </a:lnTo>
                    <a:cubicBezTo>
                      <a:pt x="23" y="1111"/>
                      <a:pt x="49" y="1098"/>
                      <a:pt x="72" y="1084"/>
                    </a:cubicBezTo>
                    <a:cubicBezTo>
                      <a:pt x="334" y="906"/>
                      <a:pt x="400" y="552"/>
                      <a:pt x="223" y="290"/>
                    </a:cubicBezTo>
                    <a:lnTo>
                      <a:pt x="23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1" name="Google Shape;861;p36"/>
              <p:cNvSpPr/>
              <p:nvPr/>
            </p:nvSpPr>
            <p:spPr>
              <a:xfrm>
                <a:off x="6833225" y="964150"/>
                <a:ext cx="108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759" extrusionOk="0">
                    <a:moveTo>
                      <a:pt x="18" y="0"/>
                    </a:moveTo>
                    <a:lnTo>
                      <a:pt x="0" y="759"/>
                    </a:lnTo>
                    <a:lnTo>
                      <a:pt x="102" y="759"/>
                    </a:lnTo>
                    <a:cubicBezTo>
                      <a:pt x="236" y="759"/>
                      <a:pt x="360" y="683"/>
                      <a:pt x="426" y="577"/>
                    </a:cubicBezTo>
                    <a:lnTo>
                      <a:pt x="432" y="195"/>
                    </a:lnTo>
                    <a:cubicBezTo>
                      <a:pt x="369" y="80"/>
                      <a:pt x="245" y="0"/>
                      <a:pt x="102" y="0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2" name="Google Shape;862;p36"/>
              <p:cNvSpPr/>
              <p:nvPr/>
            </p:nvSpPr>
            <p:spPr>
              <a:xfrm>
                <a:off x="6521775" y="488250"/>
                <a:ext cx="58600" cy="53075"/>
              </a:xfrm>
              <a:custGeom>
                <a:avLst/>
                <a:gdLst/>
                <a:ahLst/>
                <a:cxnLst/>
                <a:rect l="l" t="t" r="r" b="b"/>
                <a:pathLst>
                  <a:path w="2344" h="2123" extrusionOk="0">
                    <a:moveTo>
                      <a:pt x="1799" y="0"/>
                    </a:moveTo>
                    <a:cubicBezTo>
                      <a:pt x="1478" y="0"/>
                      <a:pt x="1071" y="426"/>
                      <a:pt x="816" y="652"/>
                    </a:cubicBezTo>
                    <a:cubicBezTo>
                      <a:pt x="378" y="1043"/>
                      <a:pt x="0" y="1553"/>
                      <a:pt x="470" y="1971"/>
                    </a:cubicBezTo>
                    <a:cubicBezTo>
                      <a:pt x="592" y="2078"/>
                      <a:pt x="714" y="2123"/>
                      <a:pt x="833" y="2123"/>
                    </a:cubicBezTo>
                    <a:cubicBezTo>
                      <a:pt x="1277" y="2123"/>
                      <a:pt x="1682" y="1493"/>
                      <a:pt x="1913" y="1088"/>
                    </a:cubicBezTo>
                    <a:cubicBezTo>
                      <a:pt x="2126" y="719"/>
                      <a:pt x="2344" y="369"/>
                      <a:pt x="2011" y="80"/>
                    </a:cubicBezTo>
                    <a:cubicBezTo>
                      <a:pt x="1947" y="24"/>
                      <a:pt x="1875" y="0"/>
                      <a:pt x="179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3" name="Google Shape;863;p36"/>
              <p:cNvSpPr/>
              <p:nvPr/>
            </p:nvSpPr>
            <p:spPr>
              <a:xfrm>
                <a:off x="6530850" y="500125"/>
                <a:ext cx="32325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70" extrusionOk="0">
                    <a:moveTo>
                      <a:pt x="994" y="1"/>
                    </a:moveTo>
                    <a:cubicBezTo>
                      <a:pt x="816" y="1"/>
                      <a:pt x="594" y="237"/>
                      <a:pt x="453" y="359"/>
                    </a:cubicBezTo>
                    <a:cubicBezTo>
                      <a:pt x="210" y="576"/>
                      <a:pt x="1" y="857"/>
                      <a:pt x="263" y="1087"/>
                    </a:cubicBezTo>
                    <a:cubicBezTo>
                      <a:pt x="329" y="1145"/>
                      <a:pt x="396" y="1169"/>
                      <a:pt x="461" y="1169"/>
                    </a:cubicBezTo>
                    <a:cubicBezTo>
                      <a:pt x="704" y="1169"/>
                      <a:pt x="928" y="823"/>
                      <a:pt x="1057" y="599"/>
                    </a:cubicBezTo>
                    <a:cubicBezTo>
                      <a:pt x="1172" y="400"/>
                      <a:pt x="1293" y="204"/>
                      <a:pt x="1111" y="44"/>
                    </a:cubicBezTo>
                    <a:cubicBezTo>
                      <a:pt x="1075" y="14"/>
                      <a:pt x="1036" y="1"/>
                      <a:pt x="99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4" name="Google Shape;864;p36"/>
              <p:cNvSpPr/>
              <p:nvPr/>
            </p:nvSpPr>
            <p:spPr>
              <a:xfrm>
                <a:off x="6808925" y="488250"/>
                <a:ext cx="58625" cy="53075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2123" extrusionOk="0">
                    <a:moveTo>
                      <a:pt x="546" y="0"/>
                    </a:moveTo>
                    <a:cubicBezTo>
                      <a:pt x="470" y="0"/>
                      <a:pt x="398" y="24"/>
                      <a:pt x="333" y="80"/>
                    </a:cubicBezTo>
                    <a:cubicBezTo>
                      <a:pt x="1" y="369"/>
                      <a:pt x="218" y="719"/>
                      <a:pt x="431" y="1088"/>
                    </a:cubicBezTo>
                    <a:cubicBezTo>
                      <a:pt x="662" y="1493"/>
                      <a:pt x="1067" y="2123"/>
                      <a:pt x="1511" y="2123"/>
                    </a:cubicBezTo>
                    <a:cubicBezTo>
                      <a:pt x="1630" y="2123"/>
                      <a:pt x="1751" y="2078"/>
                      <a:pt x="1873" y="1971"/>
                    </a:cubicBezTo>
                    <a:cubicBezTo>
                      <a:pt x="2344" y="1553"/>
                      <a:pt x="1967" y="1043"/>
                      <a:pt x="1527" y="652"/>
                    </a:cubicBezTo>
                    <a:cubicBezTo>
                      <a:pt x="1272" y="426"/>
                      <a:pt x="869" y="0"/>
                      <a:pt x="54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5" name="Google Shape;865;p36"/>
              <p:cNvSpPr/>
              <p:nvPr/>
            </p:nvSpPr>
            <p:spPr>
              <a:xfrm>
                <a:off x="6826125" y="500125"/>
                <a:ext cx="32300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70" extrusionOk="0">
                    <a:moveTo>
                      <a:pt x="299" y="1"/>
                    </a:moveTo>
                    <a:cubicBezTo>
                      <a:pt x="258" y="1"/>
                      <a:pt x="218" y="14"/>
                      <a:pt x="183" y="44"/>
                    </a:cubicBezTo>
                    <a:cubicBezTo>
                      <a:pt x="1" y="204"/>
                      <a:pt x="120" y="400"/>
                      <a:pt x="236" y="599"/>
                    </a:cubicBezTo>
                    <a:cubicBezTo>
                      <a:pt x="366" y="823"/>
                      <a:pt x="589" y="1169"/>
                      <a:pt x="833" y="1169"/>
                    </a:cubicBezTo>
                    <a:cubicBezTo>
                      <a:pt x="897" y="1169"/>
                      <a:pt x="964" y="1145"/>
                      <a:pt x="1030" y="1087"/>
                    </a:cubicBezTo>
                    <a:cubicBezTo>
                      <a:pt x="1292" y="857"/>
                      <a:pt x="1083" y="576"/>
                      <a:pt x="839" y="359"/>
                    </a:cubicBezTo>
                    <a:cubicBezTo>
                      <a:pt x="699" y="237"/>
                      <a:pt x="478" y="1"/>
                      <a:pt x="299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6" name="Google Shape;866;p36"/>
              <p:cNvSpPr/>
              <p:nvPr/>
            </p:nvSpPr>
            <p:spPr>
              <a:xfrm>
                <a:off x="6166475" y="1268275"/>
                <a:ext cx="263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7" name="Google Shape;867;p36"/>
              <p:cNvSpPr/>
              <p:nvPr/>
            </p:nvSpPr>
            <p:spPr>
              <a:xfrm>
                <a:off x="5935900" y="1268275"/>
                <a:ext cx="2622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8" name="Google Shape;868;p36"/>
              <p:cNvSpPr/>
              <p:nvPr/>
            </p:nvSpPr>
            <p:spPr>
              <a:xfrm>
                <a:off x="6216525" y="1063100"/>
                <a:ext cx="4482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39" name="Google Shape;869;p36"/>
              <p:cNvSpPr/>
              <p:nvPr/>
            </p:nvSpPr>
            <p:spPr>
              <a:xfrm>
                <a:off x="6216525" y="668975"/>
                <a:ext cx="4482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0" name="Google Shape;870;p36"/>
              <p:cNvSpPr/>
              <p:nvPr/>
            </p:nvSpPr>
            <p:spPr>
              <a:xfrm>
                <a:off x="5867200" y="1063100"/>
                <a:ext cx="4487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1" name="Google Shape;871;p36"/>
              <p:cNvSpPr/>
              <p:nvPr/>
            </p:nvSpPr>
            <p:spPr>
              <a:xfrm>
                <a:off x="5867200" y="668975"/>
                <a:ext cx="4487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2" name="Google Shape;872;p36"/>
              <p:cNvSpPr/>
              <p:nvPr/>
            </p:nvSpPr>
            <p:spPr>
              <a:xfrm>
                <a:off x="5881175" y="461725"/>
                <a:ext cx="366325" cy="850500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3" name="Google Shape;873;p36"/>
              <p:cNvSpPr/>
              <p:nvPr/>
            </p:nvSpPr>
            <p:spPr>
              <a:xfrm>
                <a:off x="5932450" y="485800"/>
                <a:ext cx="263650" cy="114300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4" name="Google Shape;874;p36"/>
              <p:cNvSpPr/>
              <p:nvPr/>
            </p:nvSpPr>
            <p:spPr>
              <a:xfrm>
                <a:off x="5909950" y="592100"/>
                <a:ext cx="308700" cy="188075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5" name="Google Shape;875;p36"/>
              <p:cNvSpPr/>
              <p:nvPr/>
            </p:nvSpPr>
            <p:spPr>
              <a:xfrm>
                <a:off x="5900275" y="577925"/>
                <a:ext cx="91800" cy="171325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6" name="Google Shape;876;p36"/>
              <p:cNvSpPr/>
              <p:nvPr/>
            </p:nvSpPr>
            <p:spPr>
              <a:xfrm>
                <a:off x="5891625" y="731800"/>
                <a:ext cx="878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7" name="Google Shape;877;p36"/>
              <p:cNvSpPr/>
              <p:nvPr/>
            </p:nvSpPr>
            <p:spPr>
              <a:xfrm>
                <a:off x="6136525" y="577925"/>
                <a:ext cx="91775" cy="171325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8" name="Google Shape;878;p36"/>
              <p:cNvSpPr/>
              <p:nvPr/>
            </p:nvSpPr>
            <p:spPr>
              <a:xfrm>
                <a:off x="6149175" y="731800"/>
                <a:ext cx="879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49" name="Google Shape;879;p36"/>
              <p:cNvSpPr/>
              <p:nvPr/>
            </p:nvSpPr>
            <p:spPr>
              <a:xfrm>
                <a:off x="5950325" y="676400"/>
                <a:ext cx="227950" cy="568050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0" name="Google Shape;880;p36"/>
              <p:cNvSpPr/>
              <p:nvPr/>
            </p:nvSpPr>
            <p:spPr>
              <a:xfrm>
                <a:off x="5973200" y="699950"/>
                <a:ext cx="182300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1" name="Google Shape;881;p36"/>
              <p:cNvSpPr/>
              <p:nvPr/>
            </p:nvSpPr>
            <p:spPr>
              <a:xfrm>
                <a:off x="5962975" y="603275"/>
                <a:ext cx="89475" cy="1625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2" name="Google Shape;882;p36"/>
              <p:cNvSpPr/>
              <p:nvPr/>
            </p:nvSpPr>
            <p:spPr>
              <a:xfrm>
                <a:off x="5909950" y="813350"/>
                <a:ext cx="40400" cy="4194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3" name="Google Shape;883;p36"/>
              <p:cNvSpPr/>
              <p:nvPr/>
            </p:nvSpPr>
            <p:spPr>
              <a:xfrm>
                <a:off x="6178250" y="810225"/>
                <a:ext cx="40400" cy="4225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4" name="Google Shape;884;p36"/>
              <p:cNvSpPr/>
              <p:nvPr/>
            </p:nvSpPr>
            <p:spPr>
              <a:xfrm>
                <a:off x="5968650" y="1254625"/>
                <a:ext cx="191300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5" name="Google Shape;885;p36"/>
              <p:cNvSpPr/>
              <p:nvPr/>
            </p:nvSpPr>
            <p:spPr>
              <a:xfrm>
                <a:off x="6057175" y="1239100"/>
                <a:ext cx="14225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6" name="Google Shape;886;p36"/>
              <p:cNvSpPr/>
              <p:nvPr/>
            </p:nvSpPr>
            <p:spPr>
              <a:xfrm>
                <a:off x="5850550" y="639800"/>
                <a:ext cx="47550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7" name="Google Shape;887;p36"/>
              <p:cNvSpPr/>
              <p:nvPr/>
            </p:nvSpPr>
            <p:spPr>
              <a:xfrm>
                <a:off x="6230500" y="639800"/>
                <a:ext cx="47500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8" name="Google Shape;888;p36"/>
              <p:cNvSpPr/>
              <p:nvPr/>
            </p:nvSpPr>
            <p:spPr>
              <a:xfrm>
                <a:off x="5924250" y="828450"/>
                <a:ext cx="10450" cy="3893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59" name="Google Shape;889;p36"/>
              <p:cNvSpPr/>
              <p:nvPr/>
            </p:nvSpPr>
            <p:spPr>
              <a:xfrm>
                <a:off x="6193875" y="828450"/>
                <a:ext cx="10575" cy="389375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0" name="Google Shape;890;p36"/>
              <p:cNvSpPr/>
              <p:nvPr/>
            </p:nvSpPr>
            <p:spPr>
              <a:xfrm>
                <a:off x="5895300" y="488900"/>
                <a:ext cx="68475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1" name="Google Shape;891;p36"/>
              <p:cNvSpPr/>
              <p:nvPr/>
            </p:nvSpPr>
            <p:spPr>
              <a:xfrm>
                <a:off x="5906725" y="502200"/>
                <a:ext cx="3772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2" name="Google Shape;892;p36"/>
              <p:cNvSpPr/>
              <p:nvPr/>
            </p:nvSpPr>
            <p:spPr>
              <a:xfrm>
                <a:off x="6164800" y="488900"/>
                <a:ext cx="685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3" name="Google Shape;893;p36"/>
              <p:cNvSpPr/>
              <p:nvPr/>
            </p:nvSpPr>
            <p:spPr>
              <a:xfrm>
                <a:off x="6184100" y="502200"/>
                <a:ext cx="377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4" name="Google Shape;894;p36"/>
              <p:cNvSpPr/>
              <p:nvPr/>
            </p:nvSpPr>
            <p:spPr>
              <a:xfrm>
                <a:off x="5555425" y="2206100"/>
                <a:ext cx="29525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2486" extrusionOk="0">
                    <a:moveTo>
                      <a:pt x="590" y="1"/>
                    </a:moveTo>
                    <a:cubicBezTo>
                      <a:pt x="267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7" y="2486"/>
                      <a:pt x="590" y="2486"/>
                    </a:cubicBezTo>
                    <a:cubicBezTo>
                      <a:pt x="914" y="2486"/>
                      <a:pt x="1180" y="2225"/>
                      <a:pt x="1180" y="1896"/>
                    </a:cubicBezTo>
                    <a:lnTo>
                      <a:pt x="1180" y="591"/>
                    </a:lnTo>
                    <a:cubicBezTo>
                      <a:pt x="1180" y="263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5" name="Google Shape;895;p36"/>
              <p:cNvSpPr/>
              <p:nvPr/>
            </p:nvSpPr>
            <p:spPr>
              <a:xfrm>
                <a:off x="5306650" y="2206100"/>
                <a:ext cx="29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2486" extrusionOk="0">
                    <a:moveTo>
                      <a:pt x="591" y="1"/>
                    </a:moveTo>
                    <a:cubicBezTo>
                      <a:pt x="266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6" y="2486"/>
                      <a:pt x="591" y="2486"/>
                    </a:cubicBezTo>
                    <a:cubicBezTo>
                      <a:pt x="919" y="2486"/>
                      <a:pt x="1181" y="2225"/>
                      <a:pt x="1181" y="1896"/>
                    </a:cubicBezTo>
                    <a:lnTo>
                      <a:pt x="1181" y="591"/>
                    </a:lnTo>
                    <a:cubicBezTo>
                      <a:pt x="1181" y="263"/>
                      <a:pt x="919" y="1"/>
                      <a:pt x="59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6" name="Google Shape;896;p36"/>
              <p:cNvSpPr/>
              <p:nvPr/>
            </p:nvSpPr>
            <p:spPr>
              <a:xfrm>
                <a:off x="5607550" y="2052650"/>
                <a:ext cx="37450" cy="140150"/>
              </a:xfrm>
              <a:custGeom>
                <a:avLst/>
                <a:gdLst/>
                <a:ahLst/>
                <a:cxnLst/>
                <a:rect l="l" t="t" r="r" b="b"/>
                <a:pathLst>
                  <a:path w="1498" h="5606" extrusionOk="0">
                    <a:moveTo>
                      <a:pt x="747" y="1"/>
                    </a:moveTo>
                    <a:cubicBezTo>
                      <a:pt x="334" y="1"/>
                      <a:pt x="1" y="337"/>
                      <a:pt x="1" y="751"/>
                    </a:cubicBezTo>
                    <a:lnTo>
                      <a:pt x="1" y="4856"/>
                    </a:lnTo>
                    <a:cubicBezTo>
                      <a:pt x="1" y="5268"/>
                      <a:pt x="334" y="5606"/>
                      <a:pt x="747" y="5606"/>
                    </a:cubicBezTo>
                    <a:cubicBezTo>
                      <a:pt x="1160" y="5606"/>
                      <a:pt x="1498" y="5268"/>
                      <a:pt x="1498" y="4856"/>
                    </a:cubicBezTo>
                    <a:lnTo>
                      <a:pt x="1498" y="751"/>
                    </a:lnTo>
                    <a:cubicBezTo>
                      <a:pt x="1498" y="337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7" name="Google Shape;897;p36"/>
              <p:cNvSpPr/>
              <p:nvPr/>
            </p:nvSpPr>
            <p:spPr>
              <a:xfrm>
                <a:off x="5607550" y="1687025"/>
                <a:ext cx="3745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1498" h="5607" extrusionOk="0">
                    <a:moveTo>
                      <a:pt x="747" y="1"/>
                    </a:moveTo>
                    <a:cubicBezTo>
                      <a:pt x="334" y="1"/>
                      <a:pt x="1" y="338"/>
                      <a:pt x="1" y="751"/>
                    </a:cubicBezTo>
                    <a:lnTo>
                      <a:pt x="1" y="4857"/>
                    </a:lnTo>
                    <a:cubicBezTo>
                      <a:pt x="1" y="5269"/>
                      <a:pt x="334" y="5607"/>
                      <a:pt x="747" y="5607"/>
                    </a:cubicBezTo>
                    <a:cubicBezTo>
                      <a:pt x="1160" y="5607"/>
                      <a:pt x="1498" y="5269"/>
                      <a:pt x="1498" y="4857"/>
                    </a:cubicBezTo>
                    <a:lnTo>
                      <a:pt x="1498" y="751"/>
                    </a:lnTo>
                    <a:cubicBezTo>
                      <a:pt x="1498" y="338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8" name="Google Shape;898;p36"/>
              <p:cNvSpPr/>
              <p:nvPr/>
            </p:nvSpPr>
            <p:spPr>
              <a:xfrm>
                <a:off x="5246725" y="2052650"/>
                <a:ext cx="37300" cy="1401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5606" extrusionOk="0">
                    <a:moveTo>
                      <a:pt x="746" y="1"/>
                    </a:moveTo>
                    <a:cubicBezTo>
                      <a:pt x="334" y="1"/>
                      <a:pt x="0" y="337"/>
                      <a:pt x="0" y="751"/>
                    </a:cubicBezTo>
                    <a:lnTo>
                      <a:pt x="0" y="4856"/>
                    </a:lnTo>
                    <a:cubicBezTo>
                      <a:pt x="0" y="5268"/>
                      <a:pt x="334" y="5606"/>
                      <a:pt x="746" y="5606"/>
                    </a:cubicBezTo>
                    <a:cubicBezTo>
                      <a:pt x="1159" y="5606"/>
                      <a:pt x="1492" y="5268"/>
                      <a:pt x="1492" y="4856"/>
                    </a:cubicBezTo>
                    <a:lnTo>
                      <a:pt x="1492" y="751"/>
                    </a:lnTo>
                    <a:cubicBezTo>
                      <a:pt x="1492" y="337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69" name="Google Shape;899;p36"/>
              <p:cNvSpPr/>
              <p:nvPr/>
            </p:nvSpPr>
            <p:spPr>
              <a:xfrm>
                <a:off x="5246725" y="1687025"/>
                <a:ext cx="3730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5607" extrusionOk="0">
                    <a:moveTo>
                      <a:pt x="746" y="1"/>
                    </a:moveTo>
                    <a:cubicBezTo>
                      <a:pt x="334" y="1"/>
                      <a:pt x="0" y="338"/>
                      <a:pt x="0" y="751"/>
                    </a:cubicBezTo>
                    <a:lnTo>
                      <a:pt x="0" y="4857"/>
                    </a:lnTo>
                    <a:cubicBezTo>
                      <a:pt x="0" y="5269"/>
                      <a:pt x="334" y="5607"/>
                      <a:pt x="746" y="5607"/>
                    </a:cubicBezTo>
                    <a:cubicBezTo>
                      <a:pt x="1159" y="5607"/>
                      <a:pt x="1492" y="5269"/>
                      <a:pt x="1492" y="4857"/>
                    </a:cubicBezTo>
                    <a:lnTo>
                      <a:pt x="1492" y="751"/>
                    </a:lnTo>
                    <a:cubicBezTo>
                      <a:pt x="1492" y="338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0" name="Google Shape;900;p36"/>
              <p:cNvSpPr/>
              <p:nvPr/>
            </p:nvSpPr>
            <p:spPr>
              <a:xfrm>
                <a:off x="5258500" y="1537475"/>
                <a:ext cx="374625" cy="712275"/>
              </a:xfrm>
              <a:custGeom>
                <a:avLst/>
                <a:gdLst/>
                <a:ahLst/>
                <a:cxnLst/>
                <a:rect l="l" t="t" r="r" b="b"/>
                <a:pathLst>
                  <a:path w="14985" h="28491" extrusionOk="0">
                    <a:moveTo>
                      <a:pt x="3684" y="0"/>
                    </a:moveTo>
                    <a:cubicBezTo>
                      <a:pt x="1651" y="0"/>
                      <a:pt x="0" y="1283"/>
                      <a:pt x="0" y="3315"/>
                    </a:cubicBezTo>
                    <a:lnTo>
                      <a:pt x="0" y="28490"/>
                    </a:lnTo>
                    <a:lnTo>
                      <a:pt x="14984" y="28490"/>
                    </a:lnTo>
                    <a:lnTo>
                      <a:pt x="14984" y="3315"/>
                    </a:lnTo>
                    <a:cubicBezTo>
                      <a:pt x="14984" y="1283"/>
                      <a:pt x="13338" y="0"/>
                      <a:pt x="11300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1" name="Google Shape;901;p36"/>
              <p:cNvSpPr/>
              <p:nvPr/>
            </p:nvSpPr>
            <p:spPr>
              <a:xfrm>
                <a:off x="5315175" y="1547000"/>
                <a:ext cx="261250" cy="110225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4409" extrusionOk="0">
                    <a:moveTo>
                      <a:pt x="2571" y="1"/>
                    </a:moveTo>
                    <a:cubicBezTo>
                      <a:pt x="1156" y="1"/>
                      <a:pt x="1" y="920"/>
                      <a:pt x="1" y="2385"/>
                    </a:cubicBezTo>
                    <a:lnTo>
                      <a:pt x="1" y="3423"/>
                    </a:lnTo>
                    <a:cubicBezTo>
                      <a:pt x="64" y="3481"/>
                      <a:pt x="117" y="3551"/>
                      <a:pt x="148" y="3636"/>
                    </a:cubicBezTo>
                    <a:lnTo>
                      <a:pt x="458" y="4408"/>
                    </a:lnTo>
                    <a:cubicBezTo>
                      <a:pt x="730" y="4204"/>
                      <a:pt x="1058" y="4071"/>
                      <a:pt x="1412" y="4040"/>
                    </a:cubicBezTo>
                    <a:lnTo>
                      <a:pt x="1412" y="3063"/>
                    </a:lnTo>
                    <a:cubicBezTo>
                      <a:pt x="1412" y="1994"/>
                      <a:pt x="2252" y="1324"/>
                      <a:pt x="3290" y="1324"/>
                    </a:cubicBezTo>
                    <a:lnTo>
                      <a:pt x="7165" y="1324"/>
                    </a:lnTo>
                    <a:cubicBezTo>
                      <a:pt x="8199" y="1324"/>
                      <a:pt x="9038" y="1994"/>
                      <a:pt x="9038" y="3063"/>
                    </a:cubicBezTo>
                    <a:lnTo>
                      <a:pt x="9038" y="4040"/>
                    </a:lnTo>
                    <a:cubicBezTo>
                      <a:pt x="9397" y="4071"/>
                      <a:pt x="9721" y="4204"/>
                      <a:pt x="9997" y="4408"/>
                    </a:cubicBezTo>
                    <a:lnTo>
                      <a:pt x="10303" y="3636"/>
                    </a:lnTo>
                    <a:cubicBezTo>
                      <a:pt x="10338" y="3551"/>
                      <a:pt x="10387" y="3481"/>
                      <a:pt x="10450" y="3423"/>
                    </a:cubicBezTo>
                    <a:lnTo>
                      <a:pt x="10450" y="2385"/>
                    </a:lnTo>
                    <a:cubicBezTo>
                      <a:pt x="10450" y="920"/>
                      <a:pt x="9299" y="1"/>
                      <a:pt x="7879" y="1"/>
                    </a:cubicBez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2" name="Google Shape;902;p36"/>
              <p:cNvSpPr/>
              <p:nvPr/>
            </p:nvSpPr>
            <p:spPr>
              <a:xfrm>
                <a:off x="5350475" y="1580075"/>
                <a:ext cx="1906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7627" h="8181" extrusionOk="0">
                    <a:moveTo>
                      <a:pt x="1878" y="1"/>
                    </a:moveTo>
                    <a:cubicBezTo>
                      <a:pt x="840" y="1"/>
                      <a:pt x="0" y="671"/>
                      <a:pt x="0" y="1740"/>
                    </a:cubicBezTo>
                    <a:lnTo>
                      <a:pt x="0" y="8180"/>
                    </a:lnTo>
                    <a:lnTo>
                      <a:pt x="7626" y="8180"/>
                    </a:lnTo>
                    <a:lnTo>
                      <a:pt x="7626" y="1740"/>
                    </a:lnTo>
                    <a:cubicBezTo>
                      <a:pt x="7626" y="671"/>
                      <a:pt x="6787" y="1"/>
                      <a:pt x="5753" y="1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3" name="Google Shape;903;p36"/>
              <p:cNvSpPr/>
              <p:nvPr/>
            </p:nvSpPr>
            <p:spPr>
              <a:xfrm>
                <a:off x="5306525" y="2037675"/>
                <a:ext cx="277650" cy="191550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7662" extrusionOk="0">
                    <a:moveTo>
                      <a:pt x="383" y="0"/>
                    </a:moveTo>
                    <a:cubicBezTo>
                      <a:pt x="170" y="0"/>
                      <a:pt x="1" y="168"/>
                      <a:pt x="1" y="377"/>
                    </a:cubicBezTo>
                    <a:lnTo>
                      <a:pt x="1" y="7279"/>
                    </a:lnTo>
                    <a:cubicBezTo>
                      <a:pt x="1" y="7487"/>
                      <a:pt x="170" y="7661"/>
                      <a:pt x="383" y="7661"/>
                    </a:cubicBezTo>
                    <a:lnTo>
                      <a:pt x="10729" y="7661"/>
                    </a:lnTo>
                    <a:cubicBezTo>
                      <a:pt x="10937" y="7661"/>
                      <a:pt x="11106" y="7487"/>
                      <a:pt x="11106" y="7279"/>
                    </a:cubicBezTo>
                    <a:lnTo>
                      <a:pt x="11106" y="377"/>
                    </a:lnTo>
                    <a:cubicBezTo>
                      <a:pt x="11106" y="168"/>
                      <a:pt x="10937" y="0"/>
                      <a:pt x="10729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4" name="Google Shape;904;p36"/>
              <p:cNvSpPr/>
              <p:nvPr/>
            </p:nvSpPr>
            <p:spPr>
              <a:xfrm>
                <a:off x="5436350" y="2167825"/>
                <a:ext cx="19025" cy="819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277" extrusionOk="0">
                    <a:moveTo>
                      <a:pt x="1" y="1"/>
                    </a:moveTo>
                    <a:lnTo>
                      <a:pt x="1" y="3276"/>
                    </a:lnTo>
                    <a:lnTo>
                      <a:pt x="760" y="3276"/>
                    </a:lnTo>
                    <a:lnTo>
                      <a:pt x="76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5" name="Google Shape;905;p36"/>
              <p:cNvSpPr/>
              <p:nvPr/>
            </p:nvSpPr>
            <p:spPr>
              <a:xfrm>
                <a:off x="5307450" y="1647750"/>
                <a:ext cx="276725" cy="184125"/>
              </a:xfrm>
              <a:custGeom>
                <a:avLst/>
                <a:gdLst/>
                <a:ahLst/>
                <a:cxnLst/>
                <a:rect l="l" t="t" r="r" b="b"/>
                <a:pathLst>
                  <a:path w="11069" h="7365" extrusionOk="0">
                    <a:moveTo>
                      <a:pt x="1899" y="0"/>
                    </a:moveTo>
                    <a:cubicBezTo>
                      <a:pt x="852" y="0"/>
                      <a:pt x="0" y="853"/>
                      <a:pt x="0" y="1901"/>
                    </a:cubicBezTo>
                    <a:lnTo>
                      <a:pt x="0" y="7364"/>
                    </a:lnTo>
                    <a:lnTo>
                      <a:pt x="11069" y="7364"/>
                    </a:lnTo>
                    <a:lnTo>
                      <a:pt x="11069" y="1901"/>
                    </a:lnTo>
                    <a:cubicBezTo>
                      <a:pt x="11069" y="853"/>
                      <a:pt x="10221" y="0"/>
                      <a:pt x="9169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6" name="Google Shape;906;p36"/>
              <p:cNvSpPr/>
              <p:nvPr/>
            </p:nvSpPr>
            <p:spPr>
              <a:xfrm>
                <a:off x="5289575" y="1628900"/>
                <a:ext cx="86325" cy="163800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6552" extrusionOk="0">
                    <a:moveTo>
                      <a:pt x="641" y="0"/>
                    </a:moveTo>
                    <a:cubicBezTo>
                      <a:pt x="571" y="0"/>
                      <a:pt x="500" y="13"/>
                      <a:pt x="431" y="41"/>
                    </a:cubicBezTo>
                    <a:cubicBezTo>
                      <a:pt x="142" y="156"/>
                      <a:pt x="0" y="488"/>
                      <a:pt x="115" y="781"/>
                    </a:cubicBezTo>
                    <a:lnTo>
                      <a:pt x="2277" y="6196"/>
                    </a:lnTo>
                    <a:cubicBezTo>
                      <a:pt x="2366" y="6418"/>
                      <a:pt x="2583" y="6551"/>
                      <a:pt x="2809" y="6551"/>
                    </a:cubicBezTo>
                    <a:cubicBezTo>
                      <a:pt x="2876" y="6551"/>
                      <a:pt x="2952" y="6538"/>
                      <a:pt x="3018" y="6512"/>
                    </a:cubicBezTo>
                    <a:cubicBezTo>
                      <a:pt x="3311" y="6396"/>
                      <a:pt x="3453" y="6063"/>
                      <a:pt x="3338" y="5770"/>
                    </a:cubicBezTo>
                    <a:lnTo>
                      <a:pt x="1172" y="360"/>
                    </a:lnTo>
                    <a:cubicBezTo>
                      <a:pt x="1083" y="136"/>
                      <a:pt x="868" y="0"/>
                      <a:pt x="641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7" name="Google Shape;907;p36"/>
              <p:cNvSpPr/>
              <p:nvPr/>
            </p:nvSpPr>
            <p:spPr>
              <a:xfrm>
                <a:off x="5280250" y="1783250"/>
                <a:ext cx="890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759" extrusionOk="0">
                    <a:moveTo>
                      <a:pt x="378" y="0"/>
                    </a:moveTo>
                    <a:cubicBezTo>
                      <a:pt x="169" y="0"/>
                      <a:pt x="0" y="168"/>
                      <a:pt x="0" y="377"/>
                    </a:cubicBezTo>
                    <a:cubicBezTo>
                      <a:pt x="0" y="590"/>
                      <a:pt x="169" y="759"/>
                      <a:pt x="378" y="759"/>
                    </a:cubicBezTo>
                    <a:lnTo>
                      <a:pt x="3182" y="759"/>
                    </a:lnTo>
                    <a:cubicBezTo>
                      <a:pt x="3391" y="759"/>
                      <a:pt x="3559" y="590"/>
                      <a:pt x="3559" y="377"/>
                    </a:cubicBezTo>
                    <a:cubicBezTo>
                      <a:pt x="3559" y="168"/>
                      <a:pt x="3391" y="0"/>
                      <a:pt x="3182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8" name="Google Shape;908;p36"/>
              <p:cNvSpPr/>
              <p:nvPr/>
            </p:nvSpPr>
            <p:spPr>
              <a:xfrm>
                <a:off x="5515675" y="1628900"/>
                <a:ext cx="86475" cy="163800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6552" extrusionOk="0">
                    <a:moveTo>
                      <a:pt x="2814" y="0"/>
                    </a:moveTo>
                    <a:cubicBezTo>
                      <a:pt x="2588" y="0"/>
                      <a:pt x="2375" y="136"/>
                      <a:pt x="2283" y="360"/>
                    </a:cubicBezTo>
                    <a:lnTo>
                      <a:pt x="121" y="5770"/>
                    </a:lnTo>
                    <a:cubicBezTo>
                      <a:pt x="1" y="6063"/>
                      <a:pt x="144" y="6396"/>
                      <a:pt x="437" y="6512"/>
                    </a:cubicBezTo>
                    <a:cubicBezTo>
                      <a:pt x="507" y="6538"/>
                      <a:pt x="578" y="6551"/>
                      <a:pt x="650" y="6551"/>
                    </a:cubicBezTo>
                    <a:cubicBezTo>
                      <a:pt x="875" y="6551"/>
                      <a:pt x="1089" y="6418"/>
                      <a:pt x="1178" y="6196"/>
                    </a:cubicBezTo>
                    <a:lnTo>
                      <a:pt x="3344" y="781"/>
                    </a:lnTo>
                    <a:cubicBezTo>
                      <a:pt x="3459" y="488"/>
                      <a:pt x="3317" y="156"/>
                      <a:pt x="3024" y="41"/>
                    </a:cubicBezTo>
                    <a:cubicBezTo>
                      <a:pt x="2955" y="13"/>
                      <a:pt x="2884" y="0"/>
                      <a:pt x="2814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79" name="Google Shape;909;p36"/>
              <p:cNvSpPr/>
              <p:nvPr/>
            </p:nvSpPr>
            <p:spPr>
              <a:xfrm>
                <a:off x="5522350" y="1783250"/>
                <a:ext cx="8912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565" h="759" extrusionOk="0">
                    <a:moveTo>
                      <a:pt x="383" y="0"/>
                    </a:moveTo>
                    <a:cubicBezTo>
                      <a:pt x="174" y="0"/>
                      <a:pt x="0" y="168"/>
                      <a:pt x="0" y="377"/>
                    </a:cubicBezTo>
                    <a:cubicBezTo>
                      <a:pt x="0" y="590"/>
                      <a:pt x="174" y="759"/>
                      <a:pt x="383" y="759"/>
                    </a:cubicBezTo>
                    <a:lnTo>
                      <a:pt x="3183" y="759"/>
                    </a:lnTo>
                    <a:cubicBezTo>
                      <a:pt x="3392" y="759"/>
                      <a:pt x="3564" y="590"/>
                      <a:pt x="3564" y="377"/>
                    </a:cubicBezTo>
                    <a:cubicBezTo>
                      <a:pt x="3564" y="168"/>
                      <a:pt x="3392" y="0"/>
                      <a:pt x="3183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0" name="Google Shape;910;p36"/>
              <p:cNvSpPr/>
              <p:nvPr/>
            </p:nvSpPr>
            <p:spPr>
              <a:xfrm>
                <a:off x="5336600" y="1721100"/>
                <a:ext cx="218525" cy="110775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4431" extrusionOk="0">
                    <a:moveTo>
                      <a:pt x="0" y="1"/>
                    </a:moveTo>
                    <a:lnTo>
                      <a:pt x="0" y="4430"/>
                    </a:lnTo>
                    <a:lnTo>
                      <a:pt x="8740" y="4430"/>
                    </a:lnTo>
                    <a:lnTo>
                      <a:pt x="874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1" name="Google Shape;911;p36"/>
              <p:cNvSpPr/>
              <p:nvPr/>
            </p:nvSpPr>
            <p:spPr>
              <a:xfrm>
                <a:off x="5358450" y="1745400"/>
                <a:ext cx="174800" cy="81800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3272" extrusionOk="0">
                    <a:moveTo>
                      <a:pt x="1" y="0"/>
                    </a:moveTo>
                    <a:lnTo>
                      <a:pt x="1" y="3272"/>
                    </a:lnTo>
                    <a:lnTo>
                      <a:pt x="6992" y="3272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2" name="Google Shape;912;p36"/>
              <p:cNvSpPr/>
              <p:nvPr/>
            </p:nvSpPr>
            <p:spPr>
              <a:xfrm>
                <a:off x="5347700" y="1656625"/>
                <a:ext cx="76025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74" extrusionOk="0">
                    <a:moveTo>
                      <a:pt x="1478" y="1"/>
                    </a:moveTo>
                    <a:cubicBezTo>
                      <a:pt x="1467" y="1"/>
                      <a:pt x="1457" y="1"/>
                      <a:pt x="1447" y="1"/>
                    </a:cubicBezTo>
                    <a:cubicBezTo>
                      <a:pt x="1341" y="1"/>
                      <a:pt x="1239" y="5"/>
                      <a:pt x="1133" y="18"/>
                    </a:cubicBezTo>
                    <a:cubicBezTo>
                      <a:pt x="1031" y="32"/>
                      <a:pt x="928" y="45"/>
                      <a:pt x="826" y="77"/>
                    </a:cubicBezTo>
                    <a:cubicBezTo>
                      <a:pt x="728" y="98"/>
                      <a:pt x="635" y="134"/>
                      <a:pt x="547" y="169"/>
                    </a:cubicBezTo>
                    <a:cubicBezTo>
                      <a:pt x="458" y="210"/>
                      <a:pt x="378" y="263"/>
                      <a:pt x="307" y="307"/>
                    </a:cubicBezTo>
                    <a:cubicBezTo>
                      <a:pt x="236" y="364"/>
                      <a:pt x="178" y="413"/>
                      <a:pt x="134" y="471"/>
                    </a:cubicBezTo>
                    <a:cubicBezTo>
                      <a:pt x="94" y="534"/>
                      <a:pt x="58" y="577"/>
                      <a:pt x="41" y="626"/>
                    </a:cubicBezTo>
                    <a:cubicBezTo>
                      <a:pt x="5" y="724"/>
                      <a:pt x="1" y="773"/>
                      <a:pt x="1" y="773"/>
                    </a:cubicBezTo>
                    <a:cubicBezTo>
                      <a:pt x="1" y="773"/>
                      <a:pt x="54" y="747"/>
                      <a:pt x="125" y="702"/>
                    </a:cubicBezTo>
                    <a:cubicBezTo>
                      <a:pt x="160" y="680"/>
                      <a:pt x="218" y="671"/>
                      <a:pt x="263" y="649"/>
                    </a:cubicBezTo>
                    <a:cubicBezTo>
                      <a:pt x="316" y="626"/>
                      <a:pt x="382" y="626"/>
                      <a:pt x="445" y="609"/>
                    </a:cubicBezTo>
                    <a:cubicBezTo>
                      <a:pt x="511" y="600"/>
                      <a:pt x="582" y="587"/>
                      <a:pt x="658" y="587"/>
                    </a:cubicBezTo>
                    <a:cubicBezTo>
                      <a:pt x="738" y="583"/>
                      <a:pt x="818" y="573"/>
                      <a:pt x="902" y="573"/>
                    </a:cubicBezTo>
                    <a:cubicBezTo>
                      <a:pt x="944" y="571"/>
                      <a:pt x="988" y="571"/>
                      <a:pt x="1033" y="571"/>
                    </a:cubicBezTo>
                    <a:cubicBezTo>
                      <a:pt x="1078" y="571"/>
                      <a:pt x="1124" y="571"/>
                      <a:pt x="1168" y="569"/>
                    </a:cubicBezTo>
                    <a:lnTo>
                      <a:pt x="1452" y="569"/>
                    </a:lnTo>
                    <a:cubicBezTo>
                      <a:pt x="1830" y="569"/>
                      <a:pt x="2225" y="551"/>
                      <a:pt x="2530" y="503"/>
                    </a:cubicBezTo>
                    <a:cubicBezTo>
                      <a:pt x="2682" y="476"/>
                      <a:pt x="2815" y="444"/>
                      <a:pt x="2899" y="413"/>
                    </a:cubicBezTo>
                    <a:cubicBezTo>
                      <a:pt x="2987" y="387"/>
                      <a:pt x="3041" y="364"/>
                      <a:pt x="3041" y="364"/>
                    </a:cubicBezTo>
                    <a:cubicBezTo>
                      <a:pt x="3041" y="364"/>
                      <a:pt x="2987" y="338"/>
                      <a:pt x="2903" y="303"/>
                    </a:cubicBezTo>
                    <a:cubicBezTo>
                      <a:pt x="2819" y="267"/>
                      <a:pt x="2699" y="223"/>
                      <a:pt x="2553" y="174"/>
                    </a:cubicBezTo>
                    <a:cubicBezTo>
                      <a:pt x="2271" y="83"/>
                      <a:pt x="1884" y="1"/>
                      <a:pt x="1478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3" name="Google Shape;913;p36"/>
              <p:cNvSpPr/>
              <p:nvPr/>
            </p:nvSpPr>
            <p:spPr>
              <a:xfrm>
                <a:off x="5253375" y="1711900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785" extrusionOk="0">
                    <a:moveTo>
                      <a:pt x="1785" y="0"/>
                    </a:moveTo>
                    <a:lnTo>
                      <a:pt x="1" y="1301"/>
                    </a:lnTo>
                    <a:lnTo>
                      <a:pt x="1" y="1785"/>
                    </a:lnTo>
                    <a:lnTo>
                      <a:pt x="1785" y="1633"/>
                    </a:lnTo>
                    <a:lnTo>
                      <a:pt x="1785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4" name="Google Shape;914;p36"/>
              <p:cNvSpPr/>
              <p:nvPr/>
            </p:nvSpPr>
            <p:spPr>
              <a:xfrm>
                <a:off x="5593575" y="1711900"/>
                <a:ext cx="4477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85" extrusionOk="0">
                    <a:moveTo>
                      <a:pt x="1" y="0"/>
                    </a:moveTo>
                    <a:lnTo>
                      <a:pt x="1" y="1633"/>
                    </a:lnTo>
                    <a:lnTo>
                      <a:pt x="1790" y="1785"/>
                    </a:lnTo>
                    <a:lnTo>
                      <a:pt x="1790" y="13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5" name="Google Shape;915;p36"/>
              <p:cNvSpPr/>
              <p:nvPr/>
            </p:nvSpPr>
            <p:spPr>
              <a:xfrm>
                <a:off x="5276350" y="1601600"/>
                <a:ext cx="11250" cy="1092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4368" extrusionOk="0">
                    <a:moveTo>
                      <a:pt x="227" y="0"/>
                    </a:moveTo>
                    <a:cubicBezTo>
                      <a:pt x="103" y="0"/>
                      <a:pt x="1" y="98"/>
                      <a:pt x="1" y="222"/>
                    </a:cubicBezTo>
                    <a:lnTo>
                      <a:pt x="1" y="4146"/>
                    </a:lnTo>
                    <a:cubicBezTo>
                      <a:pt x="1" y="4265"/>
                      <a:pt x="103" y="4368"/>
                      <a:pt x="227" y="4368"/>
                    </a:cubicBezTo>
                    <a:cubicBezTo>
                      <a:pt x="351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51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6" name="Google Shape;916;p36"/>
              <p:cNvSpPr/>
              <p:nvPr/>
            </p:nvSpPr>
            <p:spPr>
              <a:xfrm>
                <a:off x="5604025" y="1601600"/>
                <a:ext cx="11225" cy="10920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368" extrusionOk="0">
                    <a:moveTo>
                      <a:pt x="227" y="0"/>
                    </a:moveTo>
                    <a:cubicBezTo>
                      <a:pt x="102" y="0"/>
                      <a:pt x="0" y="98"/>
                      <a:pt x="0" y="222"/>
                    </a:cubicBezTo>
                    <a:lnTo>
                      <a:pt x="0" y="4146"/>
                    </a:lnTo>
                    <a:cubicBezTo>
                      <a:pt x="0" y="4265"/>
                      <a:pt x="102" y="4368"/>
                      <a:pt x="227" y="4368"/>
                    </a:cubicBezTo>
                    <a:cubicBezTo>
                      <a:pt x="346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46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7" name="Google Shape;917;p36"/>
              <p:cNvSpPr/>
              <p:nvPr/>
            </p:nvSpPr>
            <p:spPr>
              <a:xfrm>
                <a:off x="5274150" y="1534475"/>
                <a:ext cx="657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775" extrusionOk="0">
                    <a:moveTo>
                      <a:pt x="2045" y="1"/>
                    </a:moveTo>
                    <a:cubicBezTo>
                      <a:pt x="1738" y="1"/>
                      <a:pt x="1332" y="204"/>
                      <a:pt x="1070" y="311"/>
                    </a:cubicBezTo>
                    <a:cubicBezTo>
                      <a:pt x="524" y="528"/>
                      <a:pt x="1" y="888"/>
                      <a:pt x="324" y="1465"/>
                    </a:cubicBezTo>
                    <a:cubicBezTo>
                      <a:pt x="452" y="1689"/>
                      <a:pt x="624" y="1775"/>
                      <a:pt x="813" y="1775"/>
                    </a:cubicBezTo>
                    <a:cubicBezTo>
                      <a:pt x="1212" y="1775"/>
                      <a:pt x="1688" y="1395"/>
                      <a:pt x="1988" y="1128"/>
                    </a:cubicBezTo>
                    <a:cubicBezTo>
                      <a:pt x="2308" y="848"/>
                      <a:pt x="2627" y="586"/>
                      <a:pt x="2397" y="182"/>
                    </a:cubicBezTo>
                    <a:cubicBezTo>
                      <a:pt x="2323" y="49"/>
                      <a:pt x="2196" y="1"/>
                      <a:pt x="2045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8" name="Google Shape;918;p36"/>
              <p:cNvSpPr/>
              <p:nvPr/>
            </p:nvSpPr>
            <p:spPr>
              <a:xfrm>
                <a:off x="5284800" y="1544500"/>
                <a:ext cx="362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976" extrusionOk="0">
                    <a:moveTo>
                      <a:pt x="1124" y="1"/>
                    </a:moveTo>
                    <a:cubicBezTo>
                      <a:pt x="955" y="1"/>
                      <a:pt x="733" y="111"/>
                      <a:pt x="591" y="168"/>
                    </a:cubicBezTo>
                    <a:cubicBezTo>
                      <a:pt x="288" y="291"/>
                      <a:pt x="1" y="487"/>
                      <a:pt x="177" y="807"/>
                    </a:cubicBezTo>
                    <a:cubicBezTo>
                      <a:pt x="247" y="929"/>
                      <a:pt x="341" y="976"/>
                      <a:pt x="444" y="976"/>
                    </a:cubicBezTo>
                    <a:cubicBezTo>
                      <a:pt x="664" y="976"/>
                      <a:pt x="927" y="765"/>
                      <a:pt x="1097" y="620"/>
                    </a:cubicBezTo>
                    <a:cubicBezTo>
                      <a:pt x="1269" y="465"/>
                      <a:pt x="1447" y="322"/>
                      <a:pt x="1318" y="101"/>
                    </a:cubicBezTo>
                    <a:cubicBezTo>
                      <a:pt x="1277" y="27"/>
                      <a:pt x="1207" y="1"/>
                      <a:pt x="112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89" name="Google Shape;919;p36"/>
              <p:cNvSpPr/>
              <p:nvPr/>
            </p:nvSpPr>
            <p:spPr>
              <a:xfrm>
                <a:off x="5551875" y="1534475"/>
                <a:ext cx="657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775" extrusionOk="0">
                    <a:moveTo>
                      <a:pt x="581" y="1"/>
                    </a:moveTo>
                    <a:cubicBezTo>
                      <a:pt x="430" y="1"/>
                      <a:pt x="302" y="49"/>
                      <a:pt x="226" y="182"/>
                    </a:cubicBezTo>
                    <a:cubicBezTo>
                      <a:pt x="1" y="586"/>
                      <a:pt x="316" y="848"/>
                      <a:pt x="635" y="1128"/>
                    </a:cubicBezTo>
                    <a:cubicBezTo>
                      <a:pt x="939" y="1395"/>
                      <a:pt x="1416" y="1775"/>
                      <a:pt x="1815" y="1775"/>
                    </a:cubicBezTo>
                    <a:cubicBezTo>
                      <a:pt x="2004" y="1775"/>
                      <a:pt x="2176" y="1689"/>
                      <a:pt x="2304" y="1465"/>
                    </a:cubicBezTo>
                    <a:cubicBezTo>
                      <a:pt x="2627" y="888"/>
                      <a:pt x="2100" y="528"/>
                      <a:pt x="1554" y="311"/>
                    </a:cubicBezTo>
                    <a:cubicBezTo>
                      <a:pt x="1295" y="204"/>
                      <a:pt x="890" y="1"/>
                      <a:pt x="581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90" name="Google Shape;920;p36"/>
              <p:cNvSpPr/>
              <p:nvPr/>
            </p:nvSpPr>
            <p:spPr>
              <a:xfrm>
                <a:off x="5570725" y="1544500"/>
                <a:ext cx="362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976" extrusionOk="0">
                    <a:moveTo>
                      <a:pt x="320" y="1"/>
                    </a:moveTo>
                    <a:cubicBezTo>
                      <a:pt x="236" y="1"/>
                      <a:pt x="166" y="27"/>
                      <a:pt x="125" y="101"/>
                    </a:cubicBezTo>
                    <a:cubicBezTo>
                      <a:pt x="1" y="322"/>
                      <a:pt x="174" y="465"/>
                      <a:pt x="351" y="620"/>
                    </a:cubicBezTo>
                    <a:cubicBezTo>
                      <a:pt x="517" y="765"/>
                      <a:pt x="779" y="976"/>
                      <a:pt x="999" y="976"/>
                    </a:cubicBezTo>
                    <a:cubicBezTo>
                      <a:pt x="1102" y="976"/>
                      <a:pt x="1196" y="929"/>
                      <a:pt x="1266" y="807"/>
                    </a:cubicBezTo>
                    <a:cubicBezTo>
                      <a:pt x="1447" y="487"/>
                      <a:pt x="1154" y="291"/>
                      <a:pt x="857" y="168"/>
                    </a:cubicBezTo>
                    <a:cubicBezTo>
                      <a:pt x="712" y="111"/>
                      <a:pt x="488" y="1"/>
                      <a:pt x="320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91" name="Google Shape;921;p36"/>
              <p:cNvSpPr/>
              <p:nvPr/>
            </p:nvSpPr>
            <p:spPr>
              <a:xfrm>
                <a:off x="5271700" y="1827175"/>
                <a:ext cx="348225" cy="359325"/>
              </a:xfrm>
              <a:custGeom>
                <a:avLst/>
                <a:gdLst/>
                <a:ahLst/>
                <a:cxnLst/>
                <a:rect l="l" t="t" r="r" b="b"/>
                <a:pathLst>
                  <a:path w="13929" h="14373" extrusionOk="0">
                    <a:moveTo>
                      <a:pt x="1" y="1"/>
                    </a:moveTo>
                    <a:lnTo>
                      <a:pt x="1" y="14373"/>
                    </a:lnTo>
                    <a:lnTo>
                      <a:pt x="13928" y="14373"/>
                    </a:lnTo>
                    <a:lnTo>
                      <a:pt x="13928" y="1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92" name="Google Shape;922;p36"/>
              <p:cNvSpPr/>
              <p:nvPr/>
            </p:nvSpPr>
            <p:spPr>
              <a:xfrm>
                <a:off x="5306525" y="1863025"/>
                <a:ext cx="278675" cy="287525"/>
              </a:xfrm>
              <a:custGeom>
                <a:avLst/>
                <a:gdLst/>
                <a:ahLst/>
                <a:cxnLst/>
                <a:rect l="l" t="t" r="r" b="b"/>
                <a:pathLst>
                  <a:path w="11147" h="11501" extrusionOk="0">
                    <a:moveTo>
                      <a:pt x="1" y="0"/>
                    </a:moveTo>
                    <a:lnTo>
                      <a:pt x="1" y="11500"/>
                    </a:lnTo>
                    <a:lnTo>
                      <a:pt x="11146" y="11500"/>
                    </a:lnTo>
                    <a:lnTo>
                      <a:pt x="11146" y="0"/>
                    </a:lnTo>
                    <a:close/>
                  </a:path>
                </a:pathLst>
              </a:custGeom>
              <a:solidFill>
                <a:srgbClr val="6271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923;p36"/>
            <p:cNvGrpSpPr/>
            <p:nvPr/>
          </p:nvGrpSpPr>
          <p:grpSpPr>
            <a:xfrm rot="-1799968">
              <a:off x="4850261" y="756299"/>
              <a:ext cx="1854398" cy="83318"/>
              <a:chOff x="5641750" y="2340275"/>
              <a:chExt cx="845200" cy="37975"/>
            </a:xfrm>
          </p:grpSpPr>
          <p:sp>
            <p:nvSpPr>
              <p:cNvPr id="1049193" name="Google Shape;924;p36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81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94" name="Google Shape;925;p36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9195" name="Google Shape;926;p36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o-RO" sz="1700" dirty="0">
                <a:solidFill>
                  <a:schemeClr val="tx1"/>
                </a:solidFill>
              </a:rPr>
              <a:t>Pentru a evita nefuncționarea sistemului de senzori din cauza vremii nefavorabile, se propune instalarea unei camere (sau mai multe) care sa surprindă în întregime locurile de parcare.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3" name="TextBox 2"/>
          <p:cNvSpPr txBox="1"/>
          <p:nvPr/>
        </p:nvSpPr>
        <p:spPr>
          <a:xfrm>
            <a:off x="814754" y="764498"/>
            <a:ext cx="7632203" cy="29464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76200"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ro-RO" dirty="0"/>
          </a:p>
        </p:txBody>
      </p:sp>
      <p:pic>
        <p:nvPicPr>
          <p:cNvPr id="2097157" name="Picture 3">
            <a:hlinkClick r:id="rId2"/>
          </p:cNvPr>
          <p:cNvPicPr/>
          <p:nvPr/>
        </p:nvPicPr>
        <p:blipFill>
          <a:blip r:embed="rId3"/>
          <a:srcRect b="13422"/>
          <a:stretch>
            <a:fillRect/>
          </a:stretch>
        </p:blipFill>
        <p:spPr>
          <a:xfrm>
            <a:off x="840511" y="803378"/>
            <a:ext cx="7580687" cy="3692266"/>
          </a:xfrm>
          <a:prstGeom prst="rect">
            <a:avLst/>
          </a:prstGeom>
          <a:noFill/>
          <a:ln>
            <a:noFill/>
          </a:ln>
        </p:spPr>
      </p:pic>
      <p:sp>
        <p:nvSpPr>
          <p:cNvPr id="1049204" name="TextBox 4"/>
          <p:cNvSpPr txBox="1"/>
          <p:nvPr/>
        </p:nvSpPr>
        <p:spPr>
          <a:xfrm>
            <a:off x="3458128" y="204265"/>
            <a:ext cx="2986548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</a:rPr>
              <a:t>Propuneri</a:t>
            </a:r>
            <a:r>
              <a:rPr lang="en-US" sz="1600" b="1" dirty="0">
                <a:solidFill>
                  <a:schemeClr val="bg1"/>
                </a:solidFill>
              </a:rPr>
              <a:t> de </a:t>
            </a:r>
            <a:r>
              <a:rPr lang="en-US" sz="1600" b="1" dirty="0" err="1">
                <a:solidFill>
                  <a:schemeClr val="bg1"/>
                </a:solidFill>
              </a:rPr>
              <a:t>îmbunătățire</a:t>
            </a:r>
            <a:endParaRPr lang="ro-RO" sz="1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5" name="Google Shape;367;p45"/>
          <p:cNvSpPr txBox="1">
            <a:spLocks noGrp="1"/>
          </p:cNvSpPr>
          <p:nvPr>
            <p:ph type="title"/>
          </p:nvPr>
        </p:nvSpPr>
        <p:spPr>
          <a:xfrm>
            <a:off x="1887415" y="367600"/>
            <a:ext cx="5134085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3">
                    <a:lumMod val="10000"/>
                  </a:schemeClr>
                </a:solidFill>
              </a:rPr>
              <a:t>Istoricul cererii și ofertei</a:t>
            </a:r>
            <a:endParaRPr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06" name="Google Shape;370;p45"/>
          <p:cNvSpPr txBox="1"/>
          <p:nvPr/>
        </p:nvSpPr>
        <p:spPr>
          <a:xfrm>
            <a:off x="1107600" y="1358450"/>
            <a:ext cx="2053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Cererea actuală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07" name="Google Shape;371;p45"/>
          <p:cNvSpPr/>
          <p:nvPr/>
        </p:nvSpPr>
        <p:spPr>
          <a:xfrm>
            <a:off x="959400" y="1458050"/>
            <a:ext cx="148200" cy="14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08" name="Google Shape;372;p45"/>
          <p:cNvSpPr txBox="1"/>
          <p:nvPr/>
        </p:nvSpPr>
        <p:spPr>
          <a:xfrm>
            <a:off x="3386650" y="1358450"/>
            <a:ext cx="2053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Oferta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09" name="Google Shape;373;p45"/>
          <p:cNvSpPr/>
          <p:nvPr/>
        </p:nvSpPr>
        <p:spPr>
          <a:xfrm>
            <a:off x="3238450" y="1458050"/>
            <a:ext cx="148200" cy="14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10" name="Google Shape;374;p45"/>
          <p:cNvSpPr txBox="1">
            <a:spLocks noGrp="1"/>
          </p:cNvSpPr>
          <p:nvPr>
            <p:ph type="title"/>
          </p:nvPr>
        </p:nvSpPr>
        <p:spPr>
          <a:xfrm>
            <a:off x="5522510" y="1536100"/>
            <a:ext cx="253869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400 mii lei</a:t>
            </a:r>
            <a:endParaRPr sz="3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49211" name="Google Shape;375;p45"/>
          <p:cNvSpPr txBox="1"/>
          <p:nvPr/>
        </p:nvSpPr>
        <p:spPr>
          <a:xfrm>
            <a:off x="5665700" y="2078825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Venituri lunare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12" name="Google Shape;376;p45"/>
          <p:cNvSpPr txBox="1">
            <a:spLocks noGrp="1"/>
          </p:cNvSpPr>
          <p:nvPr>
            <p:ph type="title"/>
          </p:nvPr>
        </p:nvSpPr>
        <p:spPr>
          <a:xfrm>
            <a:off x="5807600" y="2563688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accent3">
                    <a:lumMod val="10000"/>
                  </a:schemeClr>
                </a:solidFill>
              </a:rPr>
              <a:t>13 mii lei </a:t>
            </a:r>
            <a:endParaRPr sz="30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13" name="Google Shape;377;p45"/>
          <p:cNvSpPr txBox="1"/>
          <p:nvPr/>
        </p:nvSpPr>
        <p:spPr>
          <a:xfrm>
            <a:off x="5665700" y="3106413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Venituri zilnice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14" name="Google Shape;378;p45"/>
          <p:cNvSpPr txBox="1">
            <a:spLocks noGrp="1"/>
          </p:cNvSpPr>
          <p:nvPr>
            <p:ph type="title"/>
          </p:nvPr>
        </p:nvSpPr>
        <p:spPr>
          <a:xfrm>
            <a:off x="5807600" y="3591288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accent3">
                    <a:lumMod val="10000"/>
                  </a:schemeClr>
                </a:solidFill>
              </a:rPr>
              <a:t>100 000</a:t>
            </a:r>
            <a:endParaRPr sz="30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15" name="Google Shape;379;p45"/>
          <p:cNvSpPr txBox="1"/>
          <p:nvPr/>
        </p:nvSpPr>
        <p:spPr>
          <a:xfrm>
            <a:off x="5665700" y="4134013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Utilizatori zilnic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graphicFrame>
        <p:nvGraphicFramePr>
          <p:cNvPr id="4194304" name="Chart 14"/>
          <p:cNvGraphicFramePr/>
          <p:nvPr/>
        </p:nvGraphicFramePr>
        <p:xfrm>
          <a:off x="595703" y="1536100"/>
          <a:ext cx="4563110" cy="2999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8" name="Google Shape;367;p45"/>
          <p:cNvSpPr txBox="1">
            <a:spLocks noGrp="1"/>
          </p:cNvSpPr>
          <p:nvPr>
            <p:ph type="title"/>
          </p:nvPr>
        </p:nvSpPr>
        <p:spPr>
          <a:xfrm>
            <a:off x="1324681" y="502888"/>
            <a:ext cx="6177438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3">
                    <a:lumMod val="10000"/>
                  </a:schemeClr>
                </a:solidFill>
              </a:rPr>
              <a:t>Previzionarea cererii și ofertei</a:t>
            </a:r>
            <a:endParaRPr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19" name="Google Shape;370;p45"/>
          <p:cNvSpPr txBox="1"/>
          <p:nvPr/>
        </p:nvSpPr>
        <p:spPr>
          <a:xfrm>
            <a:off x="1107600" y="1358450"/>
            <a:ext cx="2053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Cererea actuală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20" name="Google Shape;371;p45"/>
          <p:cNvSpPr/>
          <p:nvPr/>
        </p:nvSpPr>
        <p:spPr>
          <a:xfrm>
            <a:off x="959400" y="1458050"/>
            <a:ext cx="148200" cy="14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21" name="Google Shape;372;p45"/>
          <p:cNvSpPr txBox="1"/>
          <p:nvPr/>
        </p:nvSpPr>
        <p:spPr>
          <a:xfrm>
            <a:off x="3386650" y="1358450"/>
            <a:ext cx="2053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Oferta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22" name="Google Shape;373;p45"/>
          <p:cNvSpPr/>
          <p:nvPr/>
        </p:nvSpPr>
        <p:spPr>
          <a:xfrm>
            <a:off x="3238450" y="1458050"/>
            <a:ext cx="148200" cy="14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23" name="Google Shape;374;p45"/>
          <p:cNvSpPr txBox="1">
            <a:spLocks noGrp="1"/>
          </p:cNvSpPr>
          <p:nvPr>
            <p:ph type="title"/>
          </p:nvPr>
        </p:nvSpPr>
        <p:spPr>
          <a:xfrm>
            <a:off x="5522510" y="1536100"/>
            <a:ext cx="253869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accent3">
                    <a:lumMod val="10000"/>
                  </a:schemeClr>
                </a:solidFill>
              </a:rPr>
              <a:t>500 mii lei</a:t>
            </a:r>
            <a:endParaRPr sz="30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24" name="Google Shape;375;p45"/>
          <p:cNvSpPr txBox="1"/>
          <p:nvPr/>
        </p:nvSpPr>
        <p:spPr>
          <a:xfrm>
            <a:off x="5665700" y="2078825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Venituri lunare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25" name="Google Shape;376;p45"/>
          <p:cNvSpPr txBox="1">
            <a:spLocks noGrp="1"/>
          </p:cNvSpPr>
          <p:nvPr>
            <p:ph type="title"/>
          </p:nvPr>
        </p:nvSpPr>
        <p:spPr>
          <a:xfrm>
            <a:off x="5807600" y="2563688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accent3">
                    <a:lumMod val="10000"/>
                  </a:schemeClr>
                </a:solidFill>
              </a:rPr>
              <a:t>16 mii lei </a:t>
            </a:r>
            <a:endParaRPr sz="30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26" name="Google Shape;377;p45"/>
          <p:cNvSpPr txBox="1"/>
          <p:nvPr/>
        </p:nvSpPr>
        <p:spPr>
          <a:xfrm>
            <a:off x="5665700" y="3106413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Venituri zilnice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049227" name="Google Shape;378;p45"/>
          <p:cNvSpPr txBox="1">
            <a:spLocks noGrp="1"/>
          </p:cNvSpPr>
          <p:nvPr>
            <p:ph type="title"/>
          </p:nvPr>
        </p:nvSpPr>
        <p:spPr>
          <a:xfrm>
            <a:off x="5807600" y="3591288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chemeClr val="accent3">
                    <a:lumMod val="10000"/>
                  </a:schemeClr>
                </a:solidFill>
              </a:rPr>
              <a:t>160 000</a:t>
            </a:r>
            <a:endParaRPr sz="30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049228" name="Google Shape;379;p45"/>
          <p:cNvSpPr txBox="1"/>
          <p:nvPr/>
        </p:nvSpPr>
        <p:spPr>
          <a:xfrm>
            <a:off x="5665700" y="4134013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accent3">
                    <a:lumMod val="10000"/>
                  </a:schemeClr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Utilizatori zilnic</a:t>
            </a:r>
            <a:endParaRPr sz="1200" dirty="0">
              <a:solidFill>
                <a:schemeClr val="accent3">
                  <a:lumMod val="10000"/>
                </a:schemeClr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graphicFrame>
        <p:nvGraphicFramePr>
          <p:cNvPr id="4194305" name="Chart 13"/>
          <p:cNvGraphicFramePr/>
          <p:nvPr/>
        </p:nvGraphicFramePr>
        <p:xfrm>
          <a:off x="561292" y="1735963"/>
          <a:ext cx="4563110" cy="27070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447;p51"/>
          <p:cNvGrpSpPr/>
          <p:nvPr/>
        </p:nvGrpSpPr>
        <p:grpSpPr>
          <a:xfrm>
            <a:off x="6625689" y="1554216"/>
            <a:ext cx="1565662" cy="3046825"/>
            <a:chOff x="6846888" y="1669612"/>
            <a:chExt cx="1565662" cy="3046825"/>
          </a:xfrm>
        </p:grpSpPr>
        <p:grpSp>
          <p:nvGrpSpPr>
            <p:cNvPr id="151" name="Google Shape;1448;p51"/>
            <p:cNvGrpSpPr/>
            <p:nvPr/>
          </p:nvGrpSpPr>
          <p:grpSpPr>
            <a:xfrm>
              <a:off x="6846888" y="1669612"/>
              <a:ext cx="1565662" cy="3046825"/>
              <a:chOff x="5411013" y="1379733"/>
              <a:chExt cx="2933049" cy="5707802"/>
            </a:xfrm>
          </p:grpSpPr>
          <p:pic>
            <p:nvPicPr>
              <p:cNvPr id="2097158" name="Google Shape;1449;p51"/>
              <p:cNvPicPr preferRelativeResize="0"/>
              <p:nvPr/>
            </p:nvPicPr>
            <p:blipFill rotWithShape="1">
              <a:blip r:embed="rId3"/>
              <a:srcRect b="13217"/>
              <a:stretch>
                <a:fillRect/>
              </a:stretch>
            </p:blipFill>
            <p:spPr>
              <a:xfrm>
                <a:off x="5539785" y="1484025"/>
                <a:ext cx="2667900" cy="5594700"/>
              </a:xfrm>
              <a:prstGeom prst="roundRect">
                <a:avLst>
                  <a:gd name="adj" fmla="val 11294"/>
                </a:avLst>
              </a:prstGeom>
              <a:noFill/>
              <a:ln w="9525" cap="flat" cmpd="sng">
                <a:solidFill>
                  <a:srgbClr val="20124D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049235" name="Google Shape;1450;p51"/>
              <p:cNvSpPr/>
              <p:nvPr/>
            </p:nvSpPr>
            <p:spPr>
              <a:xfrm>
                <a:off x="8318784" y="2766465"/>
                <a:ext cx="25279" cy="69274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5403" extrusionOk="0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36" name="Google Shape;1451;p51"/>
              <p:cNvSpPr/>
              <p:nvPr/>
            </p:nvSpPr>
            <p:spPr>
              <a:xfrm>
                <a:off x="5411013" y="3185285"/>
                <a:ext cx="26616" cy="438774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rgbClr val="F59D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37" name="Google Shape;1452;p51"/>
              <p:cNvSpPr/>
              <p:nvPr/>
            </p:nvSpPr>
            <p:spPr>
              <a:xfrm>
                <a:off x="5411013" y="2612250"/>
                <a:ext cx="26616" cy="438774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6090" extrusionOk="0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rgbClr val="F59D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38" name="Google Shape;1453;p51"/>
              <p:cNvSpPr/>
              <p:nvPr/>
            </p:nvSpPr>
            <p:spPr>
              <a:xfrm>
                <a:off x="5413659" y="2181458"/>
                <a:ext cx="22634" cy="204770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509" extrusionOk="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rgbClr val="F59D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39" name="Google Shape;1454;p51"/>
              <p:cNvSpPr/>
              <p:nvPr/>
            </p:nvSpPr>
            <p:spPr>
              <a:xfrm>
                <a:off x="5436266" y="1379733"/>
                <a:ext cx="2882494" cy="5707802"/>
              </a:xfrm>
              <a:custGeom>
                <a:avLst/>
                <a:gdLst/>
                <a:ahLst/>
                <a:cxnLst/>
                <a:rect l="l" t="t" r="r" b="b"/>
                <a:pathLst>
                  <a:path w="105702" h="209307" extrusionOk="0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0" name="Google Shape;1455;p51"/>
              <p:cNvSpPr/>
              <p:nvPr/>
            </p:nvSpPr>
            <p:spPr>
              <a:xfrm>
                <a:off x="5457537" y="1426257"/>
                <a:ext cx="348374" cy="5617402"/>
              </a:xfrm>
              <a:custGeom>
                <a:avLst/>
                <a:gdLst/>
                <a:ahLst/>
                <a:cxnLst/>
                <a:rect l="l" t="t" r="r" b="b"/>
                <a:pathLst>
                  <a:path w="12775" h="205992" extrusionOk="0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rgbClr val="FCC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1" name="Google Shape;1456;p51"/>
              <p:cNvSpPr/>
              <p:nvPr/>
            </p:nvSpPr>
            <p:spPr>
              <a:xfrm>
                <a:off x="5519174" y="1460773"/>
                <a:ext cx="2716813" cy="5537580"/>
              </a:xfrm>
              <a:custGeom>
                <a:avLst/>
                <a:gdLst/>
                <a:ahLst/>
                <a:cxnLst/>
                <a:rect l="l" t="t" r="r" b="b"/>
                <a:pathLst>
                  <a:path w="102386" h="205992" extrusionOk="0">
                    <a:moveTo>
                      <a:pt x="11896" y="1"/>
                    </a:moveTo>
                    <a:cubicBezTo>
                      <a:pt x="5314" y="1"/>
                      <a:pt x="0" y="5315"/>
                      <a:pt x="0" y="11848"/>
                    </a:cubicBezTo>
                    <a:lnTo>
                      <a:pt x="0" y="194144"/>
                    </a:lnTo>
                    <a:cubicBezTo>
                      <a:pt x="0" y="200677"/>
                      <a:pt x="5314" y="205992"/>
                      <a:pt x="11896" y="205992"/>
                    </a:cubicBezTo>
                    <a:lnTo>
                      <a:pt x="90538" y="205992"/>
                    </a:lnTo>
                    <a:cubicBezTo>
                      <a:pt x="97071" y="205992"/>
                      <a:pt x="102385" y="200677"/>
                      <a:pt x="102385" y="194144"/>
                    </a:cubicBezTo>
                    <a:lnTo>
                      <a:pt x="102385" y="11848"/>
                    </a:lnTo>
                    <a:cubicBezTo>
                      <a:pt x="102385" y="5315"/>
                      <a:pt x="97071" y="1"/>
                      <a:pt x="90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" name="Google Shape;1457;p51"/>
            <p:cNvGrpSpPr/>
            <p:nvPr/>
          </p:nvGrpSpPr>
          <p:grpSpPr>
            <a:xfrm>
              <a:off x="7415836" y="1783010"/>
              <a:ext cx="456191" cy="31901"/>
              <a:chOff x="767900" y="1150025"/>
              <a:chExt cx="854450" cy="59750"/>
            </a:xfrm>
          </p:grpSpPr>
          <p:sp>
            <p:nvSpPr>
              <p:cNvPr id="1049242" name="Google Shape;1458;p51"/>
              <p:cNvSpPr/>
              <p:nvPr/>
            </p:nvSpPr>
            <p:spPr>
              <a:xfrm>
                <a:off x="970225" y="1150025"/>
                <a:ext cx="4571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18284" h="2390" extrusionOk="0">
                    <a:moveTo>
                      <a:pt x="1610" y="0"/>
                    </a:moveTo>
                    <a:cubicBezTo>
                      <a:pt x="1" y="0"/>
                      <a:pt x="1" y="2341"/>
                      <a:pt x="1610" y="2389"/>
                    </a:cubicBezTo>
                    <a:lnTo>
                      <a:pt x="16724" y="2389"/>
                    </a:lnTo>
                    <a:cubicBezTo>
                      <a:pt x="18284" y="2341"/>
                      <a:pt x="18284" y="0"/>
                      <a:pt x="167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3" name="Google Shape;1459;p51"/>
              <p:cNvSpPr/>
              <p:nvPr/>
            </p:nvSpPr>
            <p:spPr>
              <a:xfrm>
                <a:off x="992175" y="1161000"/>
                <a:ext cx="414450" cy="37800"/>
              </a:xfrm>
              <a:custGeom>
                <a:avLst/>
                <a:gdLst/>
                <a:ahLst/>
                <a:cxnLst/>
                <a:rect l="l" t="t" r="r" b="b"/>
                <a:pathLst>
                  <a:path w="16578" h="1512" extrusionOk="0">
                    <a:moveTo>
                      <a:pt x="732" y="0"/>
                    </a:moveTo>
                    <a:cubicBezTo>
                      <a:pt x="293" y="0"/>
                      <a:pt x="0" y="341"/>
                      <a:pt x="0" y="732"/>
                    </a:cubicBezTo>
                    <a:cubicBezTo>
                      <a:pt x="0" y="1170"/>
                      <a:pt x="293" y="1512"/>
                      <a:pt x="732" y="1512"/>
                    </a:cubicBezTo>
                    <a:lnTo>
                      <a:pt x="15846" y="1512"/>
                    </a:lnTo>
                    <a:cubicBezTo>
                      <a:pt x="16236" y="1512"/>
                      <a:pt x="16577" y="1170"/>
                      <a:pt x="16577" y="732"/>
                    </a:cubicBezTo>
                    <a:cubicBezTo>
                      <a:pt x="16577" y="341"/>
                      <a:pt x="16236" y="0"/>
                      <a:pt x="158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4" name="Google Shape;1460;p51"/>
              <p:cNvSpPr/>
              <p:nvPr/>
            </p:nvSpPr>
            <p:spPr>
              <a:xfrm>
                <a:off x="767900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39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0" y="1119"/>
                      <a:pt x="537" y="2386"/>
                      <a:pt x="1561" y="2386"/>
                    </a:cubicBezTo>
                    <a:cubicBezTo>
                      <a:pt x="2243" y="2338"/>
                      <a:pt x="2731" y="1850"/>
                      <a:pt x="2731" y="1168"/>
                    </a:cubicBezTo>
                    <a:cubicBezTo>
                      <a:pt x="2731" y="471"/>
                      <a:pt x="2145" y="0"/>
                      <a:pt x="15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5" name="Google Shape;1461;p51"/>
              <p:cNvSpPr/>
              <p:nvPr/>
            </p:nvSpPr>
            <p:spPr>
              <a:xfrm>
                <a:off x="782525" y="1161000"/>
                <a:ext cx="4267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1498" extrusionOk="0">
                    <a:moveTo>
                      <a:pt x="976" y="0"/>
                    </a:moveTo>
                    <a:cubicBezTo>
                      <a:pt x="342" y="0"/>
                      <a:pt x="1" y="780"/>
                      <a:pt x="488" y="1268"/>
                    </a:cubicBezTo>
                    <a:cubicBezTo>
                      <a:pt x="631" y="1426"/>
                      <a:pt x="810" y="1497"/>
                      <a:pt x="986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414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6" name="Google Shape;1462;p51"/>
              <p:cNvSpPr/>
              <p:nvPr/>
            </p:nvSpPr>
            <p:spPr>
              <a:xfrm>
                <a:off x="876375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40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1" y="1119"/>
                      <a:pt x="537" y="2386"/>
                      <a:pt x="1561" y="2386"/>
                    </a:cubicBezTo>
                    <a:cubicBezTo>
                      <a:pt x="2195" y="2386"/>
                      <a:pt x="2731" y="1850"/>
                      <a:pt x="2731" y="1168"/>
                    </a:cubicBezTo>
                    <a:cubicBezTo>
                      <a:pt x="2731" y="471"/>
                      <a:pt x="2145" y="0"/>
                      <a:pt x="15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7" name="Google Shape;1463;p51"/>
              <p:cNvSpPr/>
              <p:nvPr/>
            </p:nvSpPr>
            <p:spPr>
              <a:xfrm>
                <a:off x="891000" y="1161000"/>
                <a:ext cx="427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498" extrusionOk="0">
                    <a:moveTo>
                      <a:pt x="976" y="0"/>
                    </a:moveTo>
                    <a:cubicBezTo>
                      <a:pt x="342" y="0"/>
                      <a:pt x="1" y="829"/>
                      <a:pt x="440" y="1268"/>
                    </a:cubicBezTo>
                    <a:cubicBezTo>
                      <a:pt x="598" y="1426"/>
                      <a:pt x="788" y="1497"/>
                      <a:pt x="971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366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8" name="Google Shape;1464;p51"/>
              <p:cNvSpPr/>
              <p:nvPr/>
            </p:nvSpPr>
            <p:spPr>
              <a:xfrm>
                <a:off x="1554075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39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0" y="1070"/>
                      <a:pt x="488" y="2338"/>
                      <a:pt x="1512" y="2386"/>
                    </a:cubicBezTo>
                    <a:cubicBezTo>
                      <a:pt x="2194" y="2386"/>
                      <a:pt x="2731" y="1850"/>
                      <a:pt x="2731" y="1168"/>
                    </a:cubicBezTo>
                    <a:cubicBezTo>
                      <a:pt x="2731" y="471"/>
                      <a:pt x="2144" y="0"/>
                      <a:pt x="15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49" name="Google Shape;1465;p51"/>
              <p:cNvSpPr/>
              <p:nvPr/>
            </p:nvSpPr>
            <p:spPr>
              <a:xfrm>
                <a:off x="1567475" y="1161000"/>
                <a:ext cx="427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498" extrusionOk="0">
                    <a:moveTo>
                      <a:pt x="976" y="0"/>
                    </a:moveTo>
                    <a:cubicBezTo>
                      <a:pt x="342" y="0"/>
                      <a:pt x="1" y="829"/>
                      <a:pt x="488" y="1268"/>
                    </a:cubicBezTo>
                    <a:cubicBezTo>
                      <a:pt x="631" y="1426"/>
                      <a:pt x="810" y="1497"/>
                      <a:pt x="986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366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0" name="Google Shape;1466;p51"/>
              <p:cNvSpPr/>
              <p:nvPr/>
            </p:nvSpPr>
            <p:spPr>
              <a:xfrm>
                <a:off x="1444375" y="1150100"/>
                <a:ext cx="69500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2387" extrusionOk="0">
                    <a:moveTo>
                      <a:pt x="1573" y="0"/>
                    </a:moveTo>
                    <a:cubicBezTo>
                      <a:pt x="1281" y="0"/>
                      <a:pt x="981" y="105"/>
                      <a:pt x="732" y="339"/>
                    </a:cubicBezTo>
                    <a:cubicBezTo>
                      <a:pt x="0" y="1119"/>
                      <a:pt x="537" y="2338"/>
                      <a:pt x="1609" y="2386"/>
                    </a:cubicBezTo>
                    <a:cubicBezTo>
                      <a:pt x="2243" y="2386"/>
                      <a:pt x="2780" y="1850"/>
                      <a:pt x="2780" y="1168"/>
                    </a:cubicBezTo>
                    <a:cubicBezTo>
                      <a:pt x="2780" y="471"/>
                      <a:pt x="2193" y="0"/>
                      <a:pt x="15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1" name="Google Shape;1467;p51"/>
              <p:cNvSpPr/>
              <p:nvPr/>
            </p:nvSpPr>
            <p:spPr>
              <a:xfrm>
                <a:off x="1459000" y="1161000"/>
                <a:ext cx="439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1498" extrusionOk="0">
                    <a:moveTo>
                      <a:pt x="1024" y="0"/>
                    </a:moveTo>
                    <a:cubicBezTo>
                      <a:pt x="342" y="0"/>
                      <a:pt x="1" y="829"/>
                      <a:pt x="488" y="1268"/>
                    </a:cubicBezTo>
                    <a:cubicBezTo>
                      <a:pt x="631" y="1426"/>
                      <a:pt x="815" y="1497"/>
                      <a:pt x="998" y="1497"/>
                    </a:cubicBezTo>
                    <a:cubicBezTo>
                      <a:pt x="1378" y="1497"/>
                      <a:pt x="1756" y="1192"/>
                      <a:pt x="1756" y="732"/>
                    </a:cubicBezTo>
                    <a:cubicBezTo>
                      <a:pt x="1756" y="341"/>
                      <a:pt x="1414" y="0"/>
                      <a:pt x="10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97159" name="Google Shape;1483;p51"/>
          <p:cNvPicPr preferRelativeResize="0"/>
          <p:nvPr/>
        </p:nvPicPr>
        <p:blipFill rotWithShape="1">
          <a:blip r:embed="rId4"/>
          <a:srcRect l="11142" r="56531"/>
          <a:stretch>
            <a:fillRect/>
          </a:stretch>
        </p:blipFill>
        <p:spPr>
          <a:xfrm>
            <a:off x="6703525" y="1622488"/>
            <a:ext cx="1410000" cy="2910300"/>
          </a:xfrm>
          <a:prstGeom prst="roundRect">
            <a:avLst>
              <a:gd name="adj" fmla="val 10784"/>
            </a:avLst>
          </a:prstGeom>
          <a:noFill/>
          <a:ln>
            <a:noFill/>
          </a:ln>
        </p:spPr>
      </p:pic>
      <p:grpSp>
        <p:nvGrpSpPr>
          <p:cNvPr id="153" name="Google Shape;1484;p51"/>
          <p:cNvGrpSpPr/>
          <p:nvPr/>
        </p:nvGrpSpPr>
        <p:grpSpPr>
          <a:xfrm>
            <a:off x="7094001" y="1608641"/>
            <a:ext cx="576300" cy="104400"/>
            <a:chOff x="7315200" y="1724038"/>
            <a:chExt cx="576300" cy="104400"/>
          </a:xfrm>
        </p:grpSpPr>
        <p:sp>
          <p:nvSpPr>
            <p:cNvPr id="1049252" name="Google Shape;1485;p51"/>
            <p:cNvSpPr/>
            <p:nvPr/>
          </p:nvSpPr>
          <p:spPr>
            <a:xfrm rot="10800000">
              <a:off x="7315200" y="1724038"/>
              <a:ext cx="576300" cy="1044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486;p51"/>
            <p:cNvGrpSpPr/>
            <p:nvPr/>
          </p:nvGrpSpPr>
          <p:grpSpPr>
            <a:xfrm>
              <a:off x="7398577" y="1761933"/>
              <a:ext cx="409538" cy="28650"/>
              <a:chOff x="767900" y="1150025"/>
              <a:chExt cx="854450" cy="59750"/>
            </a:xfrm>
          </p:grpSpPr>
          <p:sp>
            <p:nvSpPr>
              <p:cNvPr id="1049253" name="Google Shape;1487;p51"/>
              <p:cNvSpPr/>
              <p:nvPr/>
            </p:nvSpPr>
            <p:spPr>
              <a:xfrm>
                <a:off x="970225" y="1150025"/>
                <a:ext cx="4571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18284" h="2390" extrusionOk="0">
                    <a:moveTo>
                      <a:pt x="1610" y="0"/>
                    </a:moveTo>
                    <a:cubicBezTo>
                      <a:pt x="1" y="0"/>
                      <a:pt x="1" y="2341"/>
                      <a:pt x="1610" y="2389"/>
                    </a:cubicBezTo>
                    <a:lnTo>
                      <a:pt x="16724" y="2389"/>
                    </a:lnTo>
                    <a:cubicBezTo>
                      <a:pt x="18284" y="2341"/>
                      <a:pt x="18284" y="0"/>
                      <a:pt x="167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4" name="Google Shape;1488;p51"/>
              <p:cNvSpPr/>
              <p:nvPr/>
            </p:nvSpPr>
            <p:spPr>
              <a:xfrm>
                <a:off x="992175" y="1161000"/>
                <a:ext cx="414450" cy="37800"/>
              </a:xfrm>
              <a:custGeom>
                <a:avLst/>
                <a:gdLst/>
                <a:ahLst/>
                <a:cxnLst/>
                <a:rect l="l" t="t" r="r" b="b"/>
                <a:pathLst>
                  <a:path w="16578" h="1512" extrusionOk="0">
                    <a:moveTo>
                      <a:pt x="732" y="0"/>
                    </a:moveTo>
                    <a:cubicBezTo>
                      <a:pt x="293" y="0"/>
                      <a:pt x="0" y="341"/>
                      <a:pt x="0" y="732"/>
                    </a:cubicBezTo>
                    <a:cubicBezTo>
                      <a:pt x="0" y="1170"/>
                      <a:pt x="293" y="1512"/>
                      <a:pt x="732" y="1512"/>
                    </a:cubicBezTo>
                    <a:lnTo>
                      <a:pt x="15846" y="1512"/>
                    </a:lnTo>
                    <a:cubicBezTo>
                      <a:pt x="16236" y="1512"/>
                      <a:pt x="16577" y="1170"/>
                      <a:pt x="16577" y="732"/>
                    </a:cubicBezTo>
                    <a:cubicBezTo>
                      <a:pt x="16577" y="341"/>
                      <a:pt x="16236" y="0"/>
                      <a:pt x="158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5" name="Google Shape;1489;p51"/>
              <p:cNvSpPr/>
              <p:nvPr/>
            </p:nvSpPr>
            <p:spPr>
              <a:xfrm>
                <a:off x="767900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39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0" y="1119"/>
                      <a:pt x="537" y="2386"/>
                      <a:pt x="1561" y="2386"/>
                    </a:cubicBezTo>
                    <a:cubicBezTo>
                      <a:pt x="2243" y="2338"/>
                      <a:pt x="2731" y="1850"/>
                      <a:pt x="2731" y="1168"/>
                    </a:cubicBezTo>
                    <a:cubicBezTo>
                      <a:pt x="2731" y="471"/>
                      <a:pt x="2145" y="0"/>
                      <a:pt x="15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6" name="Google Shape;1490;p51"/>
              <p:cNvSpPr/>
              <p:nvPr/>
            </p:nvSpPr>
            <p:spPr>
              <a:xfrm>
                <a:off x="782525" y="1161000"/>
                <a:ext cx="4267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1498" extrusionOk="0">
                    <a:moveTo>
                      <a:pt x="976" y="0"/>
                    </a:moveTo>
                    <a:cubicBezTo>
                      <a:pt x="342" y="0"/>
                      <a:pt x="1" y="780"/>
                      <a:pt x="488" y="1268"/>
                    </a:cubicBezTo>
                    <a:cubicBezTo>
                      <a:pt x="631" y="1426"/>
                      <a:pt x="810" y="1497"/>
                      <a:pt x="986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414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7" name="Google Shape;1491;p51"/>
              <p:cNvSpPr/>
              <p:nvPr/>
            </p:nvSpPr>
            <p:spPr>
              <a:xfrm>
                <a:off x="876375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40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1" y="1119"/>
                      <a:pt x="537" y="2386"/>
                      <a:pt x="1561" y="2386"/>
                    </a:cubicBezTo>
                    <a:cubicBezTo>
                      <a:pt x="2195" y="2386"/>
                      <a:pt x="2731" y="1850"/>
                      <a:pt x="2731" y="1168"/>
                    </a:cubicBezTo>
                    <a:cubicBezTo>
                      <a:pt x="2731" y="471"/>
                      <a:pt x="2145" y="0"/>
                      <a:pt x="15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8" name="Google Shape;1492;p51"/>
              <p:cNvSpPr/>
              <p:nvPr/>
            </p:nvSpPr>
            <p:spPr>
              <a:xfrm>
                <a:off x="891000" y="1161000"/>
                <a:ext cx="427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498" extrusionOk="0">
                    <a:moveTo>
                      <a:pt x="976" y="0"/>
                    </a:moveTo>
                    <a:cubicBezTo>
                      <a:pt x="342" y="0"/>
                      <a:pt x="1" y="829"/>
                      <a:pt x="440" y="1268"/>
                    </a:cubicBezTo>
                    <a:cubicBezTo>
                      <a:pt x="598" y="1426"/>
                      <a:pt x="788" y="1497"/>
                      <a:pt x="971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366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59" name="Google Shape;1493;p51"/>
              <p:cNvSpPr/>
              <p:nvPr/>
            </p:nvSpPr>
            <p:spPr>
              <a:xfrm>
                <a:off x="1554075" y="1150100"/>
                <a:ext cx="68275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387" extrusionOk="0">
                    <a:moveTo>
                      <a:pt x="1539" y="0"/>
                    </a:moveTo>
                    <a:cubicBezTo>
                      <a:pt x="1255" y="0"/>
                      <a:pt x="966" y="105"/>
                      <a:pt x="732" y="339"/>
                    </a:cubicBezTo>
                    <a:cubicBezTo>
                      <a:pt x="0" y="1070"/>
                      <a:pt x="488" y="2338"/>
                      <a:pt x="1512" y="2386"/>
                    </a:cubicBezTo>
                    <a:cubicBezTo>
                      <a:pt x="2194" y="2386"/>
                      <a:pt x="2731" y="1850"/>
                      <a:pt x="2731" y="1168"/>
                    </a:cubicBezTo>
                    <a:cubicBezTo>
                      <a:pt x="2731" y="471"/>
                      <a:pt x="2144" y="0"/>
                      <a:pt x="15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60" name="Google Shape;1494;p51"/>
              <p:cNvSpPr/>
              <p:nvPr/>
            </p:nvSpPr>
            <p:spPr>
              <a:xfrm>
                <a:off x="1567475" y="1161000"/>
                <a:ext cx="427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498" extrusionOk="0">
                    <a:moveTo>
                      <a:pt x="976" y="0"/>
                    </a:moveTo>
                    <a:cubicBezTo>
                      <a:pt x="342" y="0"/>
                      <a:pt x="1" y="829"/>
                      <a:pt x="488" y="1268"/>
                    </a:cubicBezTo>
                    <a:cubicBezTo>
                      <a:pt x="631" y="1426"/>
                      <a:pt x="810" y="1497"/>
                      <a:pt x="986" y="1497"/>
                    </a:cubicBezTo>
                    <a:cubicBezTo>
                      <a:pt x="1352" y="1497"/>
                      <a:pt x="1707" y="1192"/>
                      <a:pt x="1707" y="732"/>
                    </a:cubicBezTo>
                    <a:cubicBezTo>
                      <a:pt x="1707" y="341"/>
                      <a:pt x="1366" y="0"/>
                      <a:pt x="9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61" name="Google Shape;1495;p51"/>
              <p:cNvSpPr/>
              <p:nvPr/>
            </p:nvSpPr>
            <p:spPr>
              <a:xfrm>
                <a:off x="1444375" y="1150100"/>
                <a:ext cx="69500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2387" extrusionOk="0">
                    <a:moveTo>
                      <a:pt x="1573" y="0"/>
                    </a:moveTo>
                    <a:cubicBezTo>
                      <a:pt x="1281" y="0"/>
                      <a:pt x="981" y="105"/>
                      <a:pt x="732" y="339"/>
                    </a:cubicBezTo>
                    <a:cubicBezTo>
                      <a:pt x="0" y="1119"/>
                      <a:pt x="537" y="2338"/>
                      <a:pt x="1609" y="2386"/>
                    </a:cubicBezTo>
                    <a:cubicBezTo>
                      <a:pt x="2243" y="2386"/>
                      <a:pt x="2780" y="1850"/>
                      <a:pt x="2780" y="1168"/>
                    </a:cubicBezTo>
                    <a:cubicBezTo>
                      <a:pt x="2780" y="471"/>
                      <a:pt x="2193" y="0"/>
                      <a:pt x="15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62" name="Google Shape;1496;p51"/>
              <p:cNvSpPr/>
              <p:nvPr/>
            </p:nvSpPr>
            <p:spPr>
              <a:xfrm>
                <a:off x="1459000" y="1161000"/>
                <a:ext cx="43900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1498" extrusionOk="0">
                    <a:moveTo>
                      <a:pt x="1024" y="0"/>
                    </a:moveTo>
                    <a:cubicBezTo>
                      <a:pt x="342" y="0"/>
                      <a:pt x="1" y="829"/>
                      <a:pt x="488" y="1268"/>
                    </a:cubicBezTo>
                    <a:cubicBezTo>
                      <a:pt x="631" y="1426"/>
                      <a:pt x="815" y="1497"/>
                      <a:pt x="998" y="1497"/>
                    </a:cubicBezTo>
                    <a:cubicBezTo>
                      <a:pt x="1378" y="1497"/>
                      <a:pt x="1756" y="1192"/>
                      <a:pt x="1756" y="732"/>
                    </a:cubicBezTo>
                    <a:cubicBezTo>
                      <a:pt x="1756" y="341"/>
                      <a:pt x="1414" y="0"/>
                      <a:pt x="10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9263" name="Google Shape;1497;p51"/>
          <p:cNvSpPr/>
          <p:nvPr/>
        </p:nvSpPr>
        <p:spPr>
          <a:xfrm>
            <a:off x="4572000" y="4675625"/>
            <a:ext cx="1929300" cy="8664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64" name="Google Shape;1498;p51"/>
          <p:cNvSpPr/>
          <p:nvPr/>
        </p:nvSpPr>
        <p:spPr>
          <a:xfrm>
            <a:off x="6501373" y="4828025"/>
            <a:ext cx="1929300" cy="8664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65" name="Google Shape;1500;p51"/>
          <p:cNvSpPr txBox="1">
            <a:spLocks noGrp="1"/>
          </p:cNvSpPr>
          <p:nvPr>
            <p:ph type="title"/>
          </p:nvPr>
        </p:nvSpPr>
        <p:spPr>
          <a:xfrm>
            <a:off x="6943824" y="1911500"/>
            <a:ext cx="929400" cy="251700"/>
          </a:xfrm>
          <a:prstGeom prst="rect">
            <a:avLst/>
          </a:prstGeom>
          <a:solidFill>
            <a:schemeClr val="accent3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accent4"/>
                </a:solidFill>
              </a:rPr>
              <a:t>DRIVE</a:t>
            </a:r>
            <a:endParaRPr sz="1000" dirty="0">
              <a:solidFill>
                <a:schemeClr val="accent4"/>
              </a:solidFill>
            </a:endParaRPr>
          </a:p>
        </p:txBody>
      </p:sp>
      <p:sp>
        <p:nvSpPr>
          <p:cNvPr id="1049266" name="Google Shape;457;p41"/>
          <p:cNvSpPr/>
          <p:nvPr/>
        </p:nvSpPr>
        <p:spPr>
          <a:xfrm>
            <a:off x="1355119" y="1607281"/>
            <a:ext cx="1289369" cy="1269556"/>
          </a:xfrm>
          <a:custGeom>
            <a:avLst/>
            <a:gdLst/>
            <a:ahLst/>
            <a:cxnLst/>
            <a:rect l="l" t="t" r="r" b="b"/>
            <a:pathLst>
              <a:path w="29063" h="28808" extrusionOk="0">
                <a:moveTo>
                  <a:pt x="14533" y="1"/>
                </a:moveTo>
                <a:cubicBezTo>
                  <a:pt x="14197" y="1"/>
                  <a:pt x="13862" y="130"/>
                  <a:pt x="13610" y="389"/>
                </a:cubicBezTo>
                <a:lnTo>
                  <a:pt x="518" y="13467"/>
                </a:lnTo>
                <a:cubicBezTo>
                  <a:pt x="1" y="13985"/>
                  <a:pt x="1" y="14820"/>
                  <a:pt x="518" y="15338"/>
                </a:cubicBezTo>
                <a:lnTo>
                  <a:pt x="13610" y="28429"/>
                </a:lnTo>
                <a:cubicBezTo>
                  <a:pt x="13862" y="28681"/>
                  <a:pt x="14197" y="28807"/>
                  <a:pt x="14533" y="28807"/>
                </a:cubicBezTo>
                <a:cubicBezTo>
                  <a:pt x="14870" y="28807"/>
                  <a:pt x="15208" y="28681"/>
                  <a:pt x="15467" y="28429"/>
                </a:cubicBezTo>
                <a:lnTo>
                  <a:pt x="28559" y="15338"/>
                </a:lnTo>
                <a:cubicBezTo>
                  <a:pt x="29063" y="14820"/>
                  <a:pt x="29063" y="13985"/>
                  <a:pt x="28559" y="13467"/>
                </a:cubicBezTo>
                <a:lnTo>
                  <a:pt x="15467" y="389"/>
                </a:lnTo>
                <a:cubicBezTo>
                  <a:pt x="15208" y="130"/>
                  <a:pt x="14870" y="1"/>
                  <a:pt x="145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67" name="Google Shape;458;p41"/>
          <p:cNvSpPr/>
          <p:nvPr/>
        </p:nvSpPr>
        <p:spPr>
          <a:xfrm flipH="1">
            <a:off x="1674512" y="1961497"/>
            <a:ext cx="655382" cy="665911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465;p41"/>
          <p:cNvGrpSpPr/>
          <p:nvPr/>
        </p:nvGrpSpPr>
        <p:grpSpPr>
          <a:xfrm>
            <a:off x="1848922" y="2143583"/>
            <a:ext cx="301763" cy="301738"/>
            <a:chOff x="-63666550" y="2278975"/>
            <a:chExt cx="319800" cy="318625"/>
          </a:xfrm>
        </p:grpSpPr>
        <p:sp>
          <p:nvSpPr>
            <p:cNvPr id="1049268" name="Google Shape;466;p41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69" name="Google Shape;467;p41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270" name="Google Shape;461;p41"/>
          <p:cNvSpPr txBox="1">
            <a:spLocks noGrp="1"/>
          </p:cNvSpPr>
          <p:nvPr>
            <p:ph type="subTitle" idx="3"/>
          </p:nvPr>
        </p:nvSpPr>
        <p:spPr>
          <a:xfrm>
            <a:off x="809404" y="2998547"/>
            <a:ext cx="2385600" cy="305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600" b="1">
                <a:solidFill>
                  <a:srgbClr val="BF0000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Senzorul</a:t>
            </a:r>
            <a:endParaRPr sz="1600" b="1">
              <a:solidFill>
                <a:srgbClr val="BF0000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71" name="Google Shape;463;p41"/>
          <p:cNvSpPr txBox="1">
            <a:spLocks noGrp="1"/>
          </p:cNvSpPr>
          <p:nvPr>
            <p:ph type="title"/>
          </p:nvPr>
        </p:nvSpPr>
        <p:spPr>
          <a:xfrm>
            <a:off x="1634333" y="729845"/>
            <a:ext cx="3094449" cy="202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/>
              <a:t>Prețul</a:t>
            </a:r>
            <a:r>
              <a:rPr lang="en-US" altLang="en-US"/>
              <a:t> </a:t>
            </a:r>
            <a:endParaRPr lang="zh-CN" altLang="en-US"/>
          </a:p>
        </p:txBody>
      </p:sp>
      <p:sp>
        <p:nvSpPr>
          <p:cNvPr id="1049272" name="Google Shape;459;p41"/>
          <p:cNvSpPr txBox="1">
            <a:spLocks noGrp="1"/>
          </p:cNvSpPr>
          <p:nvPr>
            <p:ph type="subTitle" idx="1"/>
          </p:nvPr>
        </p:nvSpPr>
        <p:spPr>
          <a:xfrm>
            <a:off x="351454" y="3304511"/>
            <a:ext cx="3301500" cy="10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●"/>
              <a:defRPr>
                <a:solidFill>
                  <a:srgbClr val="FFFFFF"/>
                </a:solidFill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○"/>
              <a:defRPr sz="1200"/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■"/>
              <a:defRPr sz="1200"/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●"/>
              <a:defRPr sz="1200"/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○"/>
              <a:defRPr sz="1200"/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■"/>
              <a:defRPr sz="1200"/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●"/>
              <a:defRPr sz="1200"/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 panose="020B0606030504020204"/>
              <a:buChar char="○"/>
              <a:defRPr sz="1200"/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 panose="020B0606030504020204"/>
              <a:buChar char="■"/>
              <a:defRPr sz="12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Se </a:t>
            </a:r>
            <a:r>
              <a:rPr lang="en-US" altLang="en-US" dirty="0" err="1">
                <a:solidFill>
                  <a:srgbClr val="000000"/>
                </a:solidFill>
              </a:rPr>
              <a:t>achiziționează</a:t>
            </a:r>
            <a:endParaRPr lang="zh-CN" altLang="en-US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 de la </a:t>
            </a:r>
            <a:r>
              <a:rPr lang="en-US" altLang="en-US" dirty="0" err="1">
                <a:solidFill>
                  <a:srgbClr val="000000"/>
                </a:solidFill>
              </a:rPr>
              <a:t>furnizor</a:t>
            </a:r>
            <a:r>
              <a:rPr lang="en-US" altLang="en-US" dirty="0">
                <a:solidFill>
                  <a:srgbClr val="000000"/>
                </a:solidFill>
              </a:rPr>
              <a:t> </a:t>
            </a:r>
            <a:r>
              <a:rPr lang="en-US" altLang="en-US" dirty="0" err="1">
                <a:solidFill>
                  <a:srgbClr val="000000"/>
                </a:solidFill>
              </a:rPr>
              <a:t>si</a:t>
            </a:r>
            <a:r>
              <a:rPr lang="en-US" altLang="en-US" dirty="0">
                <a:solidFill>
                  <a:srgbClr val="000000"/>
                </a:solidFill>
              </a:rPr>
              <a:t> </a:t>
            </a:r>
            <a:r>
              <a:rPr lang="en-US" altLang="en-US" dirty="0" err="1">
                <a:solidFill>
                  <a:srgbClr val="000000"/>
                </a:solidFill>
              </a:rPr>
              <a:t>costă</a:t>
            </a:r>
            <a:endParaRPr lang="zh-CN" altLang="en-US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</a:rPr>
              <a:t>545 lei/</a:t>
            </a:r>
            <a:r>
              <a:rPr lang="en-US" altLang="en-US" dirty="0" err="1">
                <a:solidFill>
                  <a:srgbClr val="000000"/>
                </a:solidFill>
              </a:rPr>
              <a:t>buc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1049273" name="Google Shape;455;p41"/>
          <p:cNvSpPr/>
          <p:nvPr/>
        </p:nvSpPr>
        <p:spPr>
          <a:xfrm>
            <a:off x="4084087" y="1554216"/>
            <a:ext cx="1289395" cy="1269688"/>
          </a:xfrm>
          <a:custGeom>
            <a:avLst/>
            <a:gdLst/>
            <a:ahLst/>
            <a:cxnLst/>
            <a:rect l="l" t="t" r="r" b="b"/>
            <a:pathLst>
              <a:path w="29076" h="28811" extrusionOk="0">
                <a:moveTo>
                  <a:pt x="14533" y="1"/>
                </a:moveTo>
                <a:cubicBezTo>
                  <a:pt x="14196" y="1"/>
                  <a:pt x="13861" y="127"/>
                  <a:pt x="13609" y="379"/>
                </a:cubicBezTo>
                <a:lnTo>
                  <a:pt x="518" y="13470"/>
                </a:lnTo>
                <a:cubicBezTo>
                  <a:pt x="0" y="13988"/>
                  <a:pt x="0" y="14823"/>
                  <a:pt x="518" y="15341"/>
                </a:cubicBezTo>
                <a:lnTo>
                  <a:pt x="13609" y="28432"/>
                </a:lnTo>
                <a:cubicBezTo>
                  <a:pt x="13861" y="28684"/>
                  <a:pt x="14196" y="28810"/>
                  <a:pt x="14533" y="28810"/>
                </a:cubicBezTo>
                <a:cubicBezTo>
                  <a:pt x="14869" y="28810"/>
                  <a:pt x="15208" y="28684"/>
                  <a:pt x="15466" y="28432"/>
                </a:cubicBezTo>
                <a:lnTo>
                  <a:pt x="28558" y="15341"/>
                </a:lnTo>
                <a:cubicBezTo>
                  <a:pt x="29075" y="14823"/>
                  <a:pt x="29075" y="13988"/>
                  <a:pt x="28558" y="13470"/>
                </a:cubicBezTo>
                <a:lnTo>
                  <a:pt x="15466" y="379"/>
                </a:lnTo>
                <a:cubicBezTo>
                  <a:pt x="15208" y="127"/>
                  <a:pt x="14869" y="1"/>
                  <a:pt x="145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74" name="Google Shape;460;p41"/>
          <p:cNvSpPr txBox="1">
            <a:spLocks noGrp="1"/>
          </p:cNvSpPr>
          <p:nvPr>
            <p:ph type="subTitle" idx="2"/>
          </p:nvPr>
        </p:nvSpPr>
        <p:spPr>
          <a:xfrm>
            <a:off x="3227133" y="3035720"/>
            <a:ext cx="3003300" cy="10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1200">
                <a:solidFill>
                  <a:schemeClr val="lt1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 panose="00000A00000000000000"/>
              <a:buNone/>
              <a:defRPr sz="24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en-US" sz="1600" b="1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 leu/</a:t>
            </a:r>
            <a:r>
              <a:rPr lang="en-US" altLang="en-US" sz="1600" b="1" dirty="0" err="1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oră</a:t>
            </a:r>
            <a:endParaRPr lang="zh-CN" altLang="en-US" sz="1600" b="1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9275" name="Google Shape;462;p41"/>
          <p:cNvSpPr txBox="1">
            <a:spLocks noGrp="1"/>
          </p:cNvSpPr>
          <p:nvPr>
            <p:ph type="subTitle" idx="4"/>
          </p:nvPr>
        </p:nvSpPr>
        <p:spPr>
          <a:xfrm>
            <a:off x="3535983" y="2929230"/>
            <a:ext cx="23856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700" b="1">
                <a:solidFill>
                  <a:srgbClr val="C00000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Serviciul</a:t>
            </a:r>
            <a:endParaRPr sz="1700" b="1">
              <a:solidFill>
                <a:srgbClr val="C00000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76" name="Google Shape;456;p41"/>
          <p:cNvSpPr/>
          <p:nvPr/>
        </p:nvSpPr>
        <p:spPr>
          <a:xfrm>
            <a:off x="4393684" y="1852019"/>
            <a:ext cx="670200" cy="66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77" name="Google Shape;464;p41"/>
          <p:cNvSpPr/>
          <p:nvPr/>
        </p:nvSpPr>
        <p:spPr>
          <a:xfrm>
            <a:off x="4603052" y="2037350"/>
            <a:ext cx="251463" cy="301766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80" name="Google Shape;936;p55"/>
          <p:cNvSpPr txBox="1">
            <a:spLocks noGrp="1"/>
          </p:cNvSpPr>
          <p:nvPr>
            <p:ph type="title"/>
          </p:nvPr>
        </p:nvSpPr>
        <p:spPr>
          <a:xfrm>
            <a:off x="712974" y="233848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Organigrama</a:t>
            </a:r>
            <a:endParaRPr lang="zh-CN" altLang="en-US"/>
          </a:p>
        </p:txBody>
      </p:sp>
      <p:sp>
        <p:nvSpPr>
          <p:cNvPr id="1049281" name="Google Shape;937;p55"/>
          <p:cNvSpPr/>
          <p:nvPr/>
        </p:nvSpPr>
        <p:spPr>
          <a:xfrm>
            <a:off x="3247200" y="1145325"/>
            <a:ext cx="2649600" cy="42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Director general</a:t>
            </a:r>
            <a:endParaRPr sz="1800" b="1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2" name="Google Shape;938;p55"/>
          <p:cNvSpPr/>
          <p:nvPr/>
        </p:nvSpPr>
        <p:spPr>
          <a:xfrm>
            <a:off x="605985" y="1974574"/>
            <a:ext cx="1826290" cy="56803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 dirty="0" err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Departament</a:t>
            </a:r>
            <a:r>
              <a:rPr lang="en-US" altLang="en-US" sz="1800" b="1" dirty="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IT</a:t>
            </a:r>
            <a:endParaRPr sz="1800" b="1" dirty="0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3" name="Google Shape;939;p55"/>
          <p:cNvSpPr/>
          <p:nvPr/>
        </p:nvSpPr>
        <p:spPr>
          <a:xfrm>
            <a:off x="6711725" y="1974574"/>
            <a:ext cx="1719300" cy="65590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Servicii lucrări</a:t>
            </a:r>
            <a:endParaRPr sz="1800" b="1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4" name="Google Shape;940;p55"/>
          <p:cNvSpPr/>
          <p:nvPr/>
        </p:nvSpPr>
        <p:spPr>
          <a:xfrm>
            <a:off x="1465634" y="2758127"/>
            <a:ext cx="1826290" cy="649352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 dirty="0" err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Departament</a:t>
            </a:r>
            <a:endParaRPr sz="1800" b="1" dirty="0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 dirty="0" err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Finnaciar</a:t>
            </a:r>
            <a:endParaRPr sz="1800" b="1" dirty="0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5" name="Google Shape;941;p55"/>
          <p:cNvSpPr/>
          <p:nvPr/>
        </p:nvSpPr>
        <p:spPr>
          <a:xfrm>
            <a:off x="5321609" y="2710625"/>
            <a:ext cx="1719300" cy="640889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Birou</a:t>
            </a:r>
            <a:endParaRPr sz="1800" b="1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Recrutare</a:t>
            </a:r>
            <a:endParaRPr sz="1800" b="1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6" name="Google Shape;952;p55"/>
          <p:cNvSpPr/>
          <p:nvPr/>
        </p:nvSpPr>
        <p:spPr>
          <a:xfrm>
            <a:off x="3485738" y="3520505"/>
            <a:ext cx="1719300" cy="317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Achiziții</a:t>
            </a:r>
            <a:endParaRPr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9287" name="Google Shape;953;p55"/>
          <p:cNvSpPr/>
          <p:nvPr/>
        </p:nvSpPr>
        <p:spPr>
          <a:xfrm>
            <a:off x="3485738" y="3974602"/>
            <a:ext cx="1719300" cy="317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 err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Distribuție</a:t>
            </a:r>
            <a:endParaRPr dirty="0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cxnSp>
        <p:nvCxnSpPr>
          <p:cNvPr id="3145743" name="Google Shape;959;p55"/>
          <p:cNvCxnSpPr>
            <a:cxnSpLocks/>
            <a:stCxn id="1049281" idx="2"/>
            <a:endCxn id="1049282" idx="0"/>
          </p:cNvCxnSpPr>
          <p:nvPr/>
        </p:nvCxnSpPr>
        <p:spPr>
          <a:xfrm rot="5400000">
            <a:off x="2842741" y="245314"/>
            <a:ext cx="405649" cy="305287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5744" name="Google Shape;960;p55"/>
          <p:cNvCxnSpPr>
            <a:stCxn id="1049281" idx="2"/>
            <a:endCxn id="1049283" idx="0"/>
          </p:cNvCxnSpPr>
          <p:nvPr/>
        </p:nvCxnSpPr>
        <p:spPr>
          <a:xfrm rot="-5400000" flipH="1">
            <a:off x="5868900" y="272025"/>
            <a:ext cx="405600" cy="2999400"/>
          </a:xfrm>
          <a:prstGeom prst="curvedConnector3">
            <a:avLst>
              <a:gd name="adj1" fmla="val 5000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5745" name="Google Shape;961;p55"/>
          <p:cNvCxnSpPr>
            <a:cxnSpLocks/>
            <a:stCxn id="1049281" idx="2"/>
            <a:endCxn id="1049284" idx="0"/>
          </p:cNvCxnSpPr>
          <p:nvPr/>
        </p:nvCxnSpPr>
        <p:spPr>
          <a:xfrm rot="5400000">
            <a:off x="2880789" y="1066916"/>
            <a:ext cx="1189202" cy="2193221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5746" name="Google Shape;962;p55"/>
          <p:cNvCxnSpPr>
            <a:stCxn id="1049281" idx="2"/>
            <a:endCxn id="1049285" idx="0"/>
          </p:cNvCxnSpPr>
          <p:nvPr/>
        </p:nvCxnSpPr>
        <p:spPr>
          <a:xfrm rot="-5400000" flipH="1">
            <a:off x="4786826" y="1354098"/>
            <a:ext cx="1167977" cy="1597631"/>
          </a:xfrm>
          <a:prstGeom prst="curved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5747" name="Google Shape;961;p55"/>
          <p:cNvCxnSpPr>
            <a:cxnSpLocks/>
            <a:stCxn id="1049281" idx="2"/>
          </p:cNvCxnSpPr>
          <p:nvPr/>
        </p:nvCxnSpPr>
        <p:spPr>
          <a:xfrm rot="5400000">
            <a:off x="3865466" y="2048849"/>
            <a:ext cx="1186459" cy="22661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9288" name="Google Shape;941;p55"/>
          <p:cNvSpPr/>
          <p:nvPr/>
        </p:nvSpPr>
        <p:spPr>
          <a:xfrm>
            <a:off x="3433803" y="2743219"/>
            <a:ext cx="1826290" cy="640889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 dirty="0" err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Departament</a:t>
            </a:r>
            <a:endParaRPr sz="1800" b="1" dirty="0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 dirty="0" err="1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Comercial</a:t>
            </a:r>
            <a:endParaRPr sz="1800" b="1" dirty="0">
              <a:solidFill>
                <a:schemeClr val="lt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48" name="Google Shape;55;p15"/>
          <p:cNvCxnSpPr/>
          <p:nvPr/>
        </p:nvCxnSpPr>
        <p:spPr>
          <a:xfrm>
            <a:off x="2561473" y="2080131"/>
            <a:ext cx="0" cy="331500"/>
          </a:xfrm>
          <a:prstGeom prst="straightConnector1">
            <a:avLst/>
          </a:prstGeom>
          <a:noFill/>
          <a:ln w="38100" cap="rnd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9291" name="Google Shape;56;p15"/>
          <p:cNvSpPr txBox="1">
            <a:spLocks noGrp="1"/>
          </p:cNvSpPr>
          <p:nvPr>
            <p:ph type="title"/>
          </p:nvPr>
        </p:nvSpPr>
        <p:spPr>
          <a:xfrm>
            <a:off x="411300" y="411350"/>
            <a:ext cx="8321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Obiective</a:t>
            </a:r>
            <a:endParaRPr lang="zh-CN" altLang="en-US"/>
          </a:p>
        </p:txBody>
      </p:sp>
      <p:grpSp>
        <p:nvGrpSpPr>
          <p:cNvPr id="162" name="Google Shape;57;p15"/>
          <p:cNvGrpSpPr/>
          <p:nvPr/>
        </p:nvGrpSpPr>
        <p:grpSpPr>
          <a:xfrm>
            <a:off x="412150" y="2589076"/>
            <a:ext cx="8319700" cy="757063"/>
            <a:chOff x="412150" y="2589076"/>
            <a:chExt cx="8319700" cy="757063"/>
          </a:xfrm>
        </p:grpSpPr>
        <p:grpSp>
          <p:nvGrpSpPr>
            <p:cNvPr id="163" name="Google Shape;58;p15"/>
            <p:cNvGrpSpPr/>
            <p:nvPr/>
          </p:nvGrpSpPr>
          <p:grpSpPr>
            <a:xfrm>
              <a:off x="3011889" y="2589076"/>
              <a:ext cx="3120234" cy="757063"/>
              <a:chOff x="3011889" y="2589076"/>
              <a:chExt cx="3120234" cy="757063"/>
            </a:xfrm>
          </p:grpSpPr>
          <p:sp>
            <p:nvSpPr>
              <p:cNvPr id="1049292" name="Google Shape;59;p15"/>
              <p:cNvSpPr/>
              <p:nvPr/>
            </p:nvSpPr>
            <p:spPr>
              <a:xfrm>
                <a:off x="3011889" y="2846284"/>
                <a:ext cx="2006686" cy="468606"/>
              </a:xfrm>
              <a:custGeom>
                <a:avLst/>
                <a:gdLst/>
                <a:ahLst/>
                <a:cxnLst/>
                <a:rect l="l" t="t" r="r" b="b"/>
                <a:pathLst>
                  <a:path w="55691" h="13006" fill="none" extrusionOk="0">
                    <a:moveTo>
                      <a:pt x="1" y="13005"/>
                    </a:moveTo>
                    <a:lnTo>
                      <a:pt x="11118" y="13005"/>
                    </a:lnTo>
                    <a:cubicBezTo>
                      <a:pt x="11067" y="8874"/>
                      <a:pt x="13413" y="5050"/>
                      <a:pt x="17136" y="3163"/>
                    </a:cubicBezTo>
                    <a:lnTo>
                      <a:pt x="20961" y="1225"/>
                    </a:lnTo>
                    <a:cubicBezTo>
                      <a:pt x="22491" y="409"/>
                      <a:pt x="24225" y="1"/>
                      <a:pt x="26010" y="1"/>
                    </a:cubicBezTo>
                    <a:lnTo>
                      <a:pt x="55690" y="1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93" name="Google Shape;60;p15"/>
              <p:cNvSpPr/>
              <p:nvPr/>
            </p:nvSpPr>
            <p:spPr>
              <a:xfrm>
                <a:off x="4252235" y="2589076"/>
                <a:ext cx="1879888" cy="725824"/>
              </a:xfrm>
              <a:custGeom>
                <a:avLst/>
                <a:gdLst/>
                <a:ahLst/>
                <a:cxnLst/>
                <a:rect l="l" t="t" r="r" b="b"/>
                <a:pathLst>
                  <a:path w="52172" h="20145" fill="none" extrusionOk="0">
                    <a:moveTo>
                      <a:pt x="52171" y="20144"/>
                    </a:moveTo>
                    <a:lnTo>
                      <a:pt x="42583" y="20144"/>
                    </a:lnTo>
                    <a:lnTo>
                      <a:pt x="42583" y="8670"/>
                    </a:lnTo>
                    <a:cubicBezTo>
                      <a:pt x="42583" y="7650"/>
                      <a:pt x="41921" y="6732"/>
                      <a:pt x="40901" y="6375"/>
                    </a:cubicBezTo>
                    <a:lnTo>
                      <a:pt x="21929" y="0"/>
                    </a:lnTo>
                    <a:lnTo>
                      <a:pt x="6579" y="0"/>
                    </a:lnTo>
                    <a:lnTo>
                      <a:pt x="0" y="7191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94" name="Google Shape;61;p15"/>
              <p:cNvSpPr/>
              <p:nvPr/>
            </p:nvSpPr>
            <p:spPr>
              <a:xfrm>
                <a:off x="3644024" y="3120083"/>
                <a:ext cx="463081" cy="226055"/>
              </a:xfrm>
              <a:custGeom>
                <a:avLst/>
                <a:gdLst/>
                <a:ahLst/>
                <a:cxnLst/>
                <a:rect l="l" t="t" r="r" b="b"/>
                <a:pathLst>
                  <a:path w="12852" h="6274" fill="none" extrusionOk="0">
                    <a:moveTo>
                      <a:pt x="0" y="6273"/>
                    </a:moveTo>
                    <a:cubicBezTo>
                      <a:pt x="102" y="2754"/>
                      <a:pt x="2958" y="1"/>
                      <a:pt x="6426" y="1"/>
                    </a:cubicBezTo>
                    <a:cubicBezTo>
                      <a:pt x="9894" y="1"/>
                      <a:pt x="12750" y="2754"/>
                      <a:pt x="12852" y="6273"/>
                    </a:cubicBez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95" name="Google Shape;62;p15"/>
              <p:cNvSpPr/>
              <p:nvPr/>
            </p:nvSpPr>
            <p:spPr>
              <a:xfrm>
                <a:off x="5117710" y="3120083"/>
                <a:ext cx="464919" cy="226055"/>
              </a:xfrm>
              <a:custGeom>
                <a:avLst/>
                <a:gdLst/>
                <a:ahLst/>
                <a:cxnLst/>
                <a:rect l="l" t="t" r="r" b="b"/>
                <a:pathLst>
                  <a:path w="12903" h="6274" fill="none" extrusionOk="0">
                    <a:moveTo>
                      <a:pt x="0" y="6273"/>
                    </a:moveTo>
                    <a:cubicBezTo>
                      <a:pt x="102" y="2754"/>
                      <a:pt x="2958" y="1"/>
                      <a:pt x="6426" y="1"/>
                    </a:cubicBezTo>
                    <a:cubicBezTo>
                      <a:pt x="9945" y="1"/>
                      <a:pt x="12801" y="2754"/>
                      <a:pt x="12903" y="6273"/>
                    </a:cubicBez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96" name="Google Shape;63;p15"/>
              <p:cNvSpPr/>
              <p:nvPr/>
            </p:nvSpPr>
            <p:spPr>
              <a:xfrm>
                <a:off x="4073987" y="3224825"/>
                <a:ext cx="1058471" cy="36"/>
              </a:xfrm>
              <a:custGeom>
                <a:avLst/>
                <a:gdLst/>
                <a:ahLst/>
                <a:cxnLst/>
                <a:rect l="l" t="t" r="r" b="b"/>
                <a:pathLst>
                  <a:path w="29376" h="1" fill="none" extrusionOk="0">
                    <a:moveTo>
                      <a:pt x="1" y="0"/>
                    </a:moveTo>
                    <a:lnTo>
                      <a:pt x="29375" y="0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97" name="Google Shape;64;p15"/>
              <p:cNvSpPr/>
              <p:nvPr/>
            </p:nvSpPr>
            <p:spPr>
              <a:xfrm>
                <a:off x="5487032" y="2991453"/>
                <a:ext cx="281192" cy="36"/>
              </a:xfrm>
              <a:custGeom>
                <a:avLst/>
                <a:gdLst/>
                <a:ahLst/>
                <a:cxnLst/>
                <a:rect l="l" t="t" r="r" b="b"/>
                <a:pathLst>
                  <a:path w="7804" h="1" fill="none" extrusionOk="0">
                    <a:moveTo>
                      <a:pt x="7804" y="1"/>
                    </a:moveTo>
                    <a:lnTo>
                      <a:pt x="1" y="1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miter lim="5099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45749" name="Google Shape;65;p15"/>
            <p:cNvCxnSpPr/>
            <p:nvPr/>
          </p:nvCxnSpPr>
          <p:spPr>
            <a:xfrm>
              <a:off x="412150" y="3314900"/>
              <a:ext cx="2684700" cy="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5750" name="Google Shape;66;p15"/>
            <p:cNvCxnSpPr/>
            <p:nvPr/>
          </p:nvCxnSpPr>
          <p:spPr>
            <a:xfrm>
              <a:off x="6047150" y="3314900"/>
              <a:ext cx="2684700" cy="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4" name="Google Shape;67;p15"/>
          <p:cNvGrpSpPr/>
          <p:nvPr/>
        </p:nvGrpSpPr>
        <p:grpSpPr>
          <a:xfrm>
            <a:off x="1879886" y="1505093"/>
            <a:ext cx="1363200" cy="2967850"/>
            <a:chOff x="1879886" y="1505093"/>
            <a:chExt cx="1363200" cy="2967850"/>
          </a:xfrm>
        </p:grpSpPr>
        <p:sp>
          <p:nvSpPr>
            <p:cNvPr id="1049298" name="Google Shape;68;p15"/>
            <p:cNvSpPr txBox="1"/>
            <p:nvPr/>
          </p:nvSpPr>
          <p:spPr>
            <a:xfrm>
              <a:off x="1879886" y="2435225"/>
              <a:ext cx="13632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200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Timp</a:t>
              </a:r>
              <a:endParaRPr sz="2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299" name="Google Shape;69;p15"/>
            <p:cNvSpPr txBox="1"/>
            <p:nvPr/>
          </p:nvSpPr>
          <p:spPr>
            <a:xfrm>
              <a:off x="1879886" y="3778143"/>
              <a:ext cx="13632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Determinare perioadă de investiție</a:t>
              </a: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300" name="Google Shape;70;p15"/>
            <p:cNvSpPr/>
            <p:nvPr/>
          </p:nvSpPr>
          <p:spPr>
            <a:xfrm>
              <a:off x="2262225" y="1505093"/>
              <a:ext cx="598500" cy="598500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dk2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2</a:t>
              </a:r>
              <a:endParaRPr b="1">
                <a:solidFill>
                  <a:schemeClr val="dk2"/>
                </a:solidFill>
              </a:endParaRPr>
            </a:p>
          </p:txBody>
        </p:sp>
        <p:sp>
          <p:nvSpPr>
            <p:cNvPr id="1049301" name="Google Shape;71;p15"/>
            <p:cNvSpPr/>
            <p:nvPr/>
          </p:nvSpPr>
          <p:spPr>
            <a:xfrm>
              <a:off x="2424223" y="3184239"/>
              <a:ext cx="274500" cy="2745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2"/>
                </a:solidFill>
              </a:endParaRPr>
            </a:p>
          </p:txBody>
        </p:sp>
      </p:grpSp>
      <p:grpSp>
        <p:nvGrpSpPr>
          <p:cNvPr id="165" name="Google Shape;72;p15"/>
          <p:cNvGrpSpPr/>
          <p:nvPr/>
        </p:nvGrpSpPr>
        <p:grpSpPr>
          <a:xfrm>
            <a:off x="408748" y="1505093"/>
            <a:ext cx="1363200" cy="2967850"/>
            <a:chOff x="408748" y="1505093"/>
            <a:chExt cx="1363200" cy="2967850"/>
          </a:xfrm>
        </p:grpSpPr>
        <p:cxnSp>
          <p:nvCxnSpPr>
            <p:cNvPr id="3145751" name="Google Shape;73;p15"/>
            <p:cNvCxnSpPr/>
            <p:nvPr/>
          </p:nvCxnSpPr>
          <p:spPr>
            <a:xfrm>
              <a:off x="1090348" y="2080131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9302" name="Google Shape;74;p15"/>
            <p:cNvSpPr txBox="1"/>
            <p:nvPr/>
          </p:nvSpPr>
          <p:spPr>
            <a:xfrm>
              <a:off x="408748" y="2435225"/>
              <a:ext cx="13632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200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Activități </a:t>
              </a:r>
              <a:endParaRPr sz="2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303" name="Google Shape;75;p15"/>
            <p:cNvSpPr txBox="1"/>
            <p:nvPr/>
          </p:nvSpPr>
          <p:spPr>
            <a:xfrm>
              <a:off x="408748" y="3778143"/>
              <a:ext cx="13632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Stabilire lista</a:t>
              </a: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activități </a:t>
              </a: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304" name="Google Shape;76;p15"/>
            <p:cNvSpPr/>
            <p:nvPr/>
          </p:nvSpPr>
          <p:spPr>
            <a:xfrm>
              <a:off x="953098" y="3184226"/>
              <a:ext cx="274500" cy="2745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2"/>
                </a:solidFill>
              </a:endParaRPr>
            </a:p>
          </p:txBody>
        </p:sp>
        <p:sp>
          <p:nvSpPr>
            <p:cNvPr id="1049305" name="Google Shape;77;p15"/>
            <p:cNvSpPr/>
            <p:nvPr/>
          </p:nvSpPr>
          <p:spPr>
            <a:xfrm>
              <a:off x="791098" y="1505093"/>
              <a:ext cx="598500" cy="598500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dk2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1</a:t>
              </a:r>
              <a:endParaRPr b="1">
                <a:solidFill>
                  <a:schemeClr val="dk2"/>
                </a:solidFill>
              </a:endParaRPr>
            </a:p>
          </p:txBody>
        </p:sp>
        <p:cxnSp>
          <p:nvCxnSpPr>
            <p:cNvPr id="3145752" name="Google Shape;78;p15"/>
            <p:cNvCxnSpPr/>
            <p:nvPr/>
          </p:nvCxnSpPr>
          <p:spPr>
            <a:xfrm>
              <a:off x="1090348" y="2888419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145753" name="Google Shape;79;p15"/>
          <p:cNvCxnSpPr/>
          <p:nvPr/>
        </p:nvCxnSpPr>
        <p:spPr>
          <a:xfrm>
            <a:off x="2561473" y="2888419"/>
            <a:ext cx="0" cy="331500"/>
          </a:xfrm>
          <a:prstGeom prst="straightConnector1">
            <a:avLst/>
          </a:prstGeom>
          <a:noFill/>
          <a:ln w="38100" cap="rnd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" name="Google Shape;80;p15"/>
          <p:cNvGrpSpPr/>
          <p:nvPr/>
        </p:nvGrpSpPr>
        <p:grpSpPr>
          <a:xfrm>
            <a:off x="5901008" y="1505093"/>
            <a:ext cx="1363200" cy="2967850"/>
            <a:chOff x="5901008" y="1505093"/>
            <a:chExt cx="1363200" cy="2967850"/>
          </a:xfrm>
        </p:grpSpPr>
        <p:cxnSp>
          <p:nvCxnSpPr>
            <p:cNvPr id="3145754" name="Google Shape;81;p15"/>
            <p:cNvCxnSpPr/>
            <p:nvPr/>
          </p:nvCxnSpPr>
          <p:spPr>
            <a:xfrm>
              <a:off x="6582598" y="2080131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9306" name="Google Shape;82;p15"/>
            <p:cNvSpPr txBox="1"/>
            <p:nvPr/>
          </p:nvSpPr>
          <p:spPr>
            <a:xfrm>
              <a:off x="5901008" y="2435225"/>
              <a:ext cx="13632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Analiza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307" name="Google Shape;83;p15"/>
            <p:cNvSpPr txBox="1"/>
            <p:nvPr/>
          </p:nvSpPr>
          <p:spPr>
            <a:xfrm>
              <a:off x="5901008" y="3778143"/>
              <a:ext cx="13632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 dirty="0" err="1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Calcul</a:t>
              </a:r>
              <a:r>
                <a:rPr lang="en-US" altLang="en-US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r>
                <a:rPr lang="en-US" altLang="en-US" sz="1200" dirty="0" err="1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investiție</a:t>
              </a:r>
              <a:endParaRPr sz="12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308" name="Google Shape;84;p15"/>
            <p:cNvSpPr/>
            <p:nvPr/>
          </p:nvSpPr>
          <p:spPr>
            <a:xfrm>
              <a:off x="6283358" y="1505093"/>
              <a:ext cx="598500" cy="598500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accen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3</a:t>
              </a:r>
              <a:endParaRPr b="1">
                <a:solidFill>
                  <a:schemeClr val="accent1"/>
                </a:solidFill>
              </a:endParaRPr>
            </a:p>
          </p:txBody>
        </p:sp>
        <p:sp>
          <p:nvSpPr>
            <p:cNvPr id="1049309" name="Google Shape;85;p15"/>
            <p:cNvSpPr/>
            <p:nvPr/>
          </p:nvSpPr>
          <p:spPr>
            <a:xfrm>
              <a:off x="6445348" y="3184239"/>
              <a:ext cx="274500" cy="2745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2"/>
                </a:solidFill>
              </a:endParaRPr>
            </a:p>
          </p:txBody>
        </p:sp>
        <p:cxnSp>
          <p:nvCxnSpPr>
            <p:cNvPr id="3145755" name="Google Shape;86;p15"/>
            <p:cNvCxnSpPr/>
            <p:nvPr/>
          </p:nvCxnSpPr>
          <p:spPr>
            <a:xfrm>
              <a:off x="6582598" y="2888419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7" name="Google Shape;87;p15"/>
          <p:cNvGrpSpPr/>
          <p:nvPr/>
        </p:nvGrpSpPr>
        <p:grpSpPr>
          <a:xfrm>
            <a:off x="7269423" y="1505093"/>
            <a:ext cx="1465829" cy="2967850"/>
            <a:chOff x="7269423" y="1505093"/>
            <a:chExt cx="1465829" cy="2967850"/>
          </a:xfrm>
        </p:grpSpPr>
        <p:cxnSp>
          <p:nvCxnSpPr>
            <p:cNvPr id="3145756" name="Google Shape;88;p15"/>
            <p:cNvCxnSpPr/>
            <p:nvPr/>
          </p:nvCxnSpPr>
          <p:spPr>
            <a:xfrm>
              <a:off x="8053648" y="2080131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49310" name="Google Shape;89;p15"/>
            <p:cNvSpPr txBox="1"/>
            <p:nvPr/>
          </p:nvSpPr>
          <p:spPr>
            <a:xfrm>
              <a:off x="7269423" y="2435225"/>
              <a:ext cx="146582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Amplasare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311" name="Google Shape;90;p15"/>
            <p:cNvSpPr txBox="1"/>
            <p:nvPr/>
          </p:nvSpPr>
          <p:spPr>
            <a:xfrm>
              <a:off x="7372052" y="3778143"/>
              <a:ext cx="13632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Demarare</a:t>
              </a: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lucrări de amplasare a senzorilor</a:t>
              </a:r>
              <a:r>
                <a:rPr lang="en-GB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312" name="Google Shape;91;p15"/>
            <p:cNvSpPr/>
            <p:nvPr/>
          </p:nvSpPr>
          <p:spPr>
            <a:xfrm>
              <a:off x="7754402" y="1505093"/>
              <a:ext cx="598500" cy="598500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accen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4</a:t>
              </a:r>
              <a:endParaRPr b="1">
                <a:solidFill>
                  <a:schemeClr val="accent1"/>
                </a:solidFill>
              </a:endParaRPr>
            </a:p>
          </p:txBody>
        </p:sp>
        <p:sp>
          <p:nvSpPr>
            <p:cNvPr id="1049313" name="Google Shape;92;p15"/>
            <p:cNvSpPr/>
            <p:nvPr/>
          </p:nvSpPr>
          <p:spPr>
            <a:xfrm>
              <a:off x="7916398" y="3184239"/>
              <a:ext cx="274500" cy="2745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2"/>
                </a:solidFill>
              </a:endParaRPr>
            </a:p>
          </p:txBody>
        </p:sp>
        <p:cxnSp>
          <p:nvCxnSpPr>
            <p:cNvPr id="3145757" name="Google Shape;93;p15"/>
            <p:cNvCxnSpPr/>
            <p:nvPr/>
          </p:nvCxnSpPr>
          <p:spPr>
            <a:xfrm>
              <a:off x="8053648" y="2888419"/>
              <a:ext cx="0" cy="331500"/>
            </a:xfrm>
            <a:prstGeom prst="straightConnector1">
              <a:avLst/>
            </a:pr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22" name="Google Shape;1326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Planificare activități </a:t>
            </a:r>
            <a:endParaRPr lang="zh-CN" altLang="en-US"/>
          </a:p>
        </p:txBody>
      </p:sp>
      <p:grpSp>
        <p:nvGrpSpPr>
          <p:cNvPr id="172" name="Google Shape;1328;p65"/>
          <p:cNvGrpSpPr/>
          <p:nvPr/>
        </p:nvGrpSpPr>
        <p:grpSpPr>
          <a:xfrm>
            <a:off x="4452875" y="4364632"/>
            <a:ext cx="1568716" cy="280324"/>
            <a:chOff x="3203150" y="4422260"/>
            <a:chExt cx="1197489" cy="213989"/>
          </a:xfrm>
        </p:grpSpPr>
        <p:sp>
          <p:nvSpPr>
            <p:cNvPr id="1049323" name="Google Shape;1329;p65"/>
            <p:cNvSpPr/>
            <p:nvPr/>
          </p:nvSpPr>
          <p:spPr>
            <a:xfrm>
              <a:off x="3203150" y="4450525"/>
              <a:ext cx="154800" cy="154800"/>
            </a:xfrm>
            <a:prstGeom prst="ellipse">
              <a:avLst/>
            </a:prstGeom>
            <a:solidFill>
              <a:srgbClr val="7DB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24" name="Google Shape;1330;p65"/>
            <p:cNvSpPr txBox="1"/>
            <p:nvPr/>
          </p:nvSpPr>
          <p:spPr>
            <a:xfrm>
              <a:off x="3327892" y="4422260"/>
              <a:ext cx="1072747" cy="2139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 dirty="0" err="1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Activități</a:t>
              </a:r>
              <a:r>
                <a:rPr lang="en-US" altLang="en-US" sz="1200" dirty="0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 cu </a:t>
              </a:r>
              <a:r>
                <a:rPr lang="en-US" altLang="en-US" sz="1200" dirty="0" err="1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rezerve</a:t>
              </a:r>
              <a:r>
                <a:rPr lang="en-US" altLang="en-US" sz="1200" dirty="0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 de </a:t>
              </a:r>
              <a:r>
                <a:rPr lang="en-US" altLang="en-US" sz="1200" dirty="0" err="1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timp</a:t>
              </a:r>
              <a:endParaRPr sz="1200" dirty="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endParaRPr>
            </a:p>
          </p:txBody>
        </p:sp>
      </p:grpSp>
      <p:grpSp>
        <p:nvGrpSpPr>
          <p:cNvPr id="173" name="Google Shape;1340;p65"/>
          <p:cNvGrpSpPr/>
          <p:nvPr/>
        </p:nvGrpSpPr>
        <p:grpSpPr>
          <a:xfrm>
            <a:off x="3393252" y="4376900"/>
            <a:ext cx="974642" cy="255787"/>
            <a:chOff x="2107525" y="4431625"/>
            <a:chExt cx="901800" cy="192600"/>
          </a:xfrm>
        </p:grpSpPr>
        <p:sp>
          <p:nvSpPr>
            <p:cNvPr id="1049325" name="Google Shape;1341;p65"/>
            <p:cNvSpPr/>
            <p:nvPr/>
          </p:nvSpPr>
          <p:spPr>
            <a:xfrm>
              <a:off x="2107525" y="4450525"/>
              <a:ext cx="192721" cy="15243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26" name="Google Shape;1342;p65"/>
            <p:cNvSpPr txBox="1"/>
            <p:nvPr/>
          </p:nvSpPr>
          <p:spPr>
            <a:xfrm>
              <a:off x="2262325" y="4431625"/>
              <a:ext cx="747000" cy="1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 dirty="0" err="1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Activități</a:t>
              </a:r>
              <a:r>
                <a:rPr lang="en-US" altLang="en-US" sz="1200" dirty="0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 </a:t>
              </a:r>
              <a:r>
                <a:rPr lang="en-US" altLang="en-US" sz="1200" dirty="0" err="1"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rPr>
                <a:t>critice</a:t>
              </a:r>
              <a:endParaRPr sz="1200" dirty="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endParaRPr>
            </a:p>
          </p:txBody>
        </p:sp>
      </p:grpSp>
      <p:pic>
        <p:nvPicPr>
          <p:cNvPr id="2097160" name="Picture 2097159"/>
          <p:cNvPicPr/>
          <p:nvPr/>
        </p:nvPicPr>
        <p:blipFill>
          <a:blip r:embed="rId3"/>
          <a:stretch>
            <a:fillRect/>
          </a:stretch>
        </p:blipFill>
        <p:spPr>
          <a:xfrm>
            <a:off x="2675122" y="1017257"/>
            <a:ext cx="3882336" cy="325393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Google Shape;1626;p73"/>
          <p:cNvGraphicFramePr/>
          <p:nvPr>
            <p:extLst>
              <p:ext uri="{D42A27DB-BD31-4B8C-83A1-F6EECF244321}">
                <p14:modId xmlns:p14="http://schemas.microsoft.com/office/powerpoint/2010/main" val="2223540725"/>
              </p:ext>
            </p:extLst>
          </p:nvPr>
        </p:nvGraphicFramePr>
        <p:xfrm>
          <a:off x="1164769" y="1551729"/>
          <a:ext cx="6814463" cy="2892470"/>
        </p:xfrm>
        <a:graphic>
          <a:graphicData uri="http://schemas.openxmlformats.org/drawingml/2006/table">
            <a:tbl>
              <a:tblPr>
                <a:noFill/>
                <a:tableStyleId>{0F0150DD-0373-4076-898C-7990E9B5564F}</a:tableStyleId>
              </a:tblPr>
              <a:tblGrid>
                <a:gridCol w="20772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45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42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42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15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b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Faza</a:t>
                      </a:r>
                      <a:r>
                        <a:rPr lang="en-GB" b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1</a:t>
                      </a:r>
                      <a:endParaRPr b="1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b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Faza</a:t>
                      </a:r>
                      <a:r>
                        <a:rPr lang="en-GB" b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2</a:t>
                      </a:r>
                      <a:endParaRPr b="1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b="1" dirty="0" err="1">
                          <a:solidFill>
                            <a:schemeClr val="dk2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Open Sans" panose="020B0606030504020204"/>
                        </a:rPr>
                        <a:t>Faza</a:t>
                      </a:r>
                      <a:r>
                        <a:rPr lang="en-GB" b="1" dirty="0">
                          <a:solidFill>
                            <a:schemeClr val="dk2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Open Sans" panose="020B0606030504020204"/>
                        </a:rPr>
                        <a:t> 3</a:t>
                      </a:r>
                      <a:endParaRPr b="1" dirty="0">
                        <a:solidFill>
                          <a:schemeClr val="dk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Open Sans" panose="020B0606030504020204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b="1" dirty="0" err="1">
                          <a:solidFill>
                            <a:schemeClr val="bg2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Faza</a:t>
                      </a:r>
                      <a:r>
                        <a:rPr lang="en-US" altLang="en-US" b="1" dirty="0">
                          <a:solidFill>
                            <a:schemeClr val="bg2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4</a:t>
                      </a:r>
                      <a:endParaRPr lang="ro-RO" altLang="en-US" b="1" dirty="0">
                        <a:solidFill>
                          <a:schemeClr val="bg2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Perioada documentației  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(9 săptămâni ) 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ro-RO" altLang="en-US"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Activități de organizare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(9 săptămâni) 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ro-RO" altLang="en-US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Lucrări de aplasare 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(16 săptămâni) </a:t>
                      </a:r>
                      <a:endParaRPr sz="120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endParaRPr lang="ro-RO" altLang="en-US"/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 dirty="0" err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Durata</a:t>
                      </a: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</a:t>
                      </a:r>
                      <a:r>
                        <a:rPr lang="en-US" altLang="en-US" sz="1200" dirty="0" err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eficientă</a:t>
                      </a: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</a:t>
                      </a:r>
                      <a:endParaRPr sz="1200"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de </a:t>
                      </a:r>
                      <a:r>
                        <a:rPr lang="en-US" altLang="en-US" sz="1200" dirty="0" err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funcționare</a:t>
                      </a: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</a:t>
                      </a:r>
                      <a:r>
                        <a:rPr lang="en-US" altLang="en-US" sz="1200" dirty="0" err="1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investiției</a:t>
                      </a: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 </a:t>
                      </a:r>
                      <a:endParaRPr sz="1200"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20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(3 </a:t>
                      </a:r>
                      <a:r>
                        <a:rPr lang="en-US" altLang="en-US" sz="1200" dirty="0">
                          <a:solidFill>
                            <a:schemeClr val="dk2"/>
                          </a:solidFill>
                          <a:latin typeface="Open Sans" panose="020B0606030504020204"/>
                          <a:ea typeface="Open Sans" panose="020B0606030504020204"/>
                          <a:cs typeface="Open Sans" panose="020B0606030504020204"/>
                          <a:sym typeface="Open Sans" panose="020B0606030504020204"/>
                        </a:rPr>
                        <a:t>an) </a:t>
                      </a:r>
                      <a:endParaRPr sz="1200"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2"/>
                        </a:solidFill>
                        <a:latin typeface="Open Sans" panose="020B0606030504020204"/>
                        <a:ea typeface="Open Sans" panose="020B0606030504020204"/>
                        <a:cs typeface="Open Sans" panose="020B0606030504020204"/>
                        <a:sym typeface="Open Sans" panose="020B06060305040202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o-RO" altLang="en-US"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49329" name="Google Shape;1627;p7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892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Durată activități </a:t>
            </a:r>
            <a:endParaRPr lang="zh-CN" altLang="en-US"/>
          </a:p>
        </p:txBody>
      </p:sp>
      <p:cxnSp>
        <p:nvCxnSpPr>
          <p:cNvPr id="3145758" name="Google Shape;1628;p73"/>
          <p:cNvCxnSpPr/>
          <p:nvPr/>
        </p:nvCxnSpPr>
        <p:spPr>
          <a:xfrm rot="10800000">
            <a:off x="3297250" y="2317973"/>
            <a:ext cx="912503" cy="13326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77" name="Google Shape;1630;p73"/>
          <p:cNvGrpSpPr/>
          <p:nvPr/>
        </p:nvGrpSpPr>
        <p:grpSpPr>
          <a:xfrm>
            <a:off x="4057871" y="2137505"/>
            <a:ext cx="387586" cy="387586"/>
            <a:chOff x="3780327" y="2350473"/>
            <a:chExt cx="442500" cy="442500"/>
          </a:xfrm>
        </p:grpSpPr>
        <p:sp>
          <p:nvSpPr>
            <p:cNvPr id="1049330" name="Google Shape;1629;p73"/>
            <p:cNvSpPr/>
            <p:nvPr/>
          </p:nvSpPr>
          <p:spPr>
            <a:xfrm rot="-5400000">
              <a:off x="3780327" y="2350473"/>
              <a:ext cx="442500" cy="4425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1" name="Google Shape;1631;p73"/>
            <p:cNvSpPr/>
            <p:nvPr/>
          </p:nvSpPr>
          <p:spPr>
            <a:xfrm rot="-5400000">
              <a:off x="3851859" y="2422040"/>
              <a:ext cx="299400" cy="2994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2" name="Google Shape;1632;p73"/>
            <p:cNvSpPr/>
            <p:nvPr/>
          </p:nvSpPr>
          <p:spPr>
            <a:xfrm rot="-5400000">
              <a:off x="3916380" y="2486500"/>
              <a:ext cx="170400" cy="170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45759" name="Google Shape;1633;p73"/>
          <p:cNvCxnSpPr/>
          <p:nvPr/>
        </p:nvCxnSpPr>
        <p:spPr>
          <a:xfrm rot="10800000">
            <a:off x="4251663" y="2812901"/>
            <a:ext cx="1225172" cy="9979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78" name="Google Shape;1635;p73"/>
          <p:cNvGrpSpPr/>
          <p:nvPr/>
        </p:nvGrpSpPr>
        <p:grpSpPr>
          <a:xfrm>
            <a:off x="5277437" y="2620853"/>
            <a:ext cx="387586" cy="387586"/>
            <a:chOff x="3780327" y="2350473"/>
            <a:chExt cx="442500" cy="442500"/>
          </a:xfrm>
        </p:grpSpPr>
        <p:sp>
          <p:nvSpPr>
            <p:cNvPr id="1049333" name="Google Shape;1634;p73"/>
            <p:cNvSpPr/>
            <p:nvPr/>
          </p:nvSpPr>
          <p:spPr>
            <a:xfrm rot="-5400000">
              <a:off x="3780327" y="2350473"/>
              <a:ext cx="442500" cy="442500"/>
            </a:xfrm>
            <a:prstGeom prst="ellipse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4" name="Google Shape;1636;p73"/>
            <p:cNvSpPr/>
            <p:nvPr/>
          </p:nvSpPr>
          <p:spPr>
            <a:xfrm rot="-5400000">
              <a:off x="3851859" y="2422040"/>
              <a:ext cx="299400" cy="299400"/>
            </a:xfrm>
            <a:prstGeom prst="ellipse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5" name="Google Shape;1637;p73"/>
            <p:cNvSpPr/>
            <p:nvPr/>
          </p:nvSpPr>
          <p:spPr>
            <a:xfrm rot="-5400000">
              <a:off x="3916380" y="2486500"/>
              <a:ext cx="170400" cy="170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45760" name="Google Shape;1638;p73"/>
          <p:cNvCxnSpPr/>
          <p:nvPr/>
        </p:nvCxnSpPr>
        <p:spPr>
          <a:xfrm rot="10800000" flipV="1">
            <a:off x="5448424" y="3361613"/>
            <a:ext cx="1180015" cy="2155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79" name="Google Shape;1640;p73"/>
          <p:cNvGrpSpPr/>
          <p:nvPr/>
        </p:nvGrpSpPr>
        <p:grpSpPr>
          <a:xfrm>
            <a:off x="6434646" y="3169975"/>
            <a:ext cx="387586" cy="387586"/>
            <a:chOff x="3780327" y="2350473"/>
            <a:chExt cx="442500" cy="442500"/>
          </a:xfrm>
        </p:grpSpPr>
        <p:sp>
          <p:nvSpPr>
            <p:cNvPr id="1049336" name="Google Shape;1639;p73"/>
            <p:cNvSpPr/>
            <p:nvPr/>
          </p:nvSpPr>
          <p:spPr>
            <a:xfrm rot="-5400000">
              <a:off x="3780327" y="2350473"/>
              <a:ext cx="442500" cy="4425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7" name="Google Shape;1641;p73"/>
            <p:cNvSpPr/>
            <p:nvPr/>
          </p:nvSpPr>
          <p:spPr>
            <a:xfrm rot="-5400000">
              <a:off x="3851859" y="2422040"/>
              <a:ext cx="299400" cy="2994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38" name="Google Shape;1642;p73"/>
            <p:cNvSpPr/>
            <p:nvPr/>
          </p:nvSpPr>
          <p:spPr>
            <a:xfrm rot="-5400000">
              <a:off x="3916380" y="2486500"/>
              <a:ext cx="170400" cy="1704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45761" name="Google Shape;1643;p73"/>
          <p:cNvCxnSpPr>
            <a:cxnSpLocks/>
          </p:cNvCxnSpPr>
          <p:nvPr/>
        </p:nvCxnSpPr>
        <p:spPr>
          <a:xfrm flipH="1">
            <a:off x="4209753" y="4051647"/>
            <a:ext cx="3608822" cy="29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80" name="Google Shape;1645;p73"/>
          <p:cNvGrpSpPr/>
          <p:nvPr/>
        </p:nvGrpSpPr>
        <p:grpSpPr>
          <a:xfrm>
            <a:off x="7591645" y="3857854"/>
            <a:ext cx="387586" cy="387586"/>
            <a:chOff x="3780327" y="2350473"/>
            <a:chExt cx="442500" cy="442500"/>
          </a:xfrm>
        </p:grpSpPr>
        <p:sp>
          <p:nvSpPr>
            <p:cNvPr id="1049339" name="Google Shape;1644;p73"/>
            <p:cNvSpPr/>
            <p:nvPr/>
          </p:nvSpPr>
          <p:spPr>
            <a:xfrm rot="-5400000">
              <a:off x="3780327" y="2350473"/>
              <a:ext cx="442500" cy="442500"/>
            </a:xfrm>
            <a:prstGeom prst="ellipse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40" name="Google Shape;1646;p73"/>
            <p:cNvSpPr/>
            <p:nvPr/>
          </p:nvSpPr>
          <p:spPr>
            <a:xfrm rot="-5400000">
              <a:off x="3851859" y="2422040"/>
              <a:ext cx="299400" cy="299400"/>
            </a:xfrm>
            <a:prstGeom prst="ellipse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41" name="Google Shape;1647;p73"/>
            <p:cNvSpPr/>
            <p:nvPr/>
          </p:nvSpPr>
          <p:spPr>
            <a:xfrm rot="-5400000">
              <a:off x="3916380" y="2486500"/>
              <a:ext cx="170400" cy="170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55" name="Title 10493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 err="1"/>
              <a:t>Cheltuieli</a:t>
            </a:r>
            <a:r>
              <a:rPr lang="en-US" altLang="en-US" dirty="0"/>
              <a:t> </a:t>
            </a:r>
            <a:r>
              <a:rPr lang="en-US" altLang="en-US" dirty="0" err="1"/>
              <a:t>și</a:t>
            </a:r>
            <a:r>
              <a:rPr lang="en-US" altLang="en-US" dirty="0"/>
              <a:t> </a:t>
            </a:r>
            <a:r>
              <a:rPr lang="en-US" altLang="en-US" dirty="0" err="1"/>
              <a:t>venituri</a:t>
            </a:r>
            <a:r>
              <a:rPr lang="en-US" altLang="en-US" dirty="0"/>
              <a:t> </a:t>
            </a:r>
            <a:r>
              <a:rPr lang="en-US" altLang="en-US" dirty="0" err="1"/>
              <a:t>anuale</a:t>
            </a:r>
            <a:r>
              <a:rPr lang="en-US" altLang="en-US" dirty="0"/>
              <a:t> </a:t>
            </a:r>
            <a:endParaRPr lang="ro-RO" dirty="0"/>
          </a:p>
        </p:txBody>
      </p:sp>
      <p:sp>
        <p:nvSpPr>
          <p:cNvPr id="1049356" name="Subtitle 1049355"/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altLang="en-US">
                <a:solidFill>
                  <a:srgbClr val="FFFFFF"/>
                </a:solidFill>
              </a:rPr>
              <a:t>Venituri</a:t>
            </a:r>
            <a:endParaRPr lang="ro-RO">
              <a:solidFill>
                <a:srgbClr val="FFFFFF"/>
              </a:solidFill>
            </a:endParaRPr>
          </a:p>
        </p:txBody>
      </p:sp>
      <p:sp>
        <p:nvSpPr>
          <p:cNvPr id="1049357" name="Subtitle 1049356"/>
          <p:cNvSpPr>
            <a:spLocks noGrp="1"/>
          </p:cNvSpPr>
          <p:nvPr>
            <p:ph type="subTitle" idx="6"/>
          </p:nvPr>
        </p:nvSpPr>
        <p:spPr>
          <a:solidFill>
            <a:srgbClr val="EFD4BF"/>
          </a:solidFill>
        </p:spPr>
        <p:txBody>
          <a:bodyPr/>
          <a:lstStyle/>
          <a:p>
            <a:r>
              <a:rPr lang="en-US" altLang="en-US" dirty="0" err="1">
                <a:solidFill>
                  <a:srgbClr val="000000"/>
                </a:solidFill>
              </a:rPr>
              <a:t>Cheltuieli</a:t>
            </a:r>
            <a:endParaRPr lang="ro-RO" dirty="0">
              <a:solidFill>
                <a:srgbClr val="000000"/>
              </a:solidFill>
            </a:endParaRPr>
          </a:p>
        </p:txBody>
      </p:sp>
      <p:sp>
        <p:nvSpPr>
          <p:cNvPr id="1049358" name="Subtitle 1049357"/>
          <p:cNvSpPr>
            <a:spLocks noGrp="1"/>
          </p:cNvSpPr>
          <p:nvPr>
            <p:ph type="subTitle" idx="7"/>
          </p:nvPr>
        </p:nvSpPr>
        <p:spPr>
          <a:xfrm>
            <a:off x="6476021" y="3707584"/>
            <a:ext cx="1856778" cy="877500"/>
          </a:xfrm>
        </p:spPr>
        <p:txBody>
          <a:bodyPr/>
          <a:lstStyle/>
          <a:p>
            <a:pPr algn="ctr"/>
            <a:r>
              <a:rPr lang="en-US" altLang="en-US" sz="1400"/>
              <a:t>Cheltuieli cu materiale, salarii, utilități</a:t>
            </a:r>
            <a:r>
              <a:rPr lang="en-US" altLang="en-US"/>
              <a:t> </a:t>
            </a:r>
            <a:endParaRPr lang="ro-RO"/>
          </a:p>
        </p:txBody>
      </p:sp>
      <p:sp>
        <p:nvSpPr>
          <p:cNvPr id="1049359" name="Subtitle 1049358"/>
          <p:cNvSpPr>
            <a:spLocks noGrp="1"/>
          </p:cNvSpPr>
          <p:nvPr>
            <p:ph type="subTitle" idx="8"/>
          </p:nvPr>
        </p:nvSpPr>
        <p:spPr>
          <a:xfrm>
            <a:off x="6534368" y="1895998"/>
            <a:ext cx="1941162" cy="877500"/>
          </a:xfrm>
        </p:spPr>
        <p:txBody>
          <a:bodyPr/>
          <a:lstStyle/>
          <a:p>
            <a:r>
              <a:rPr lang="en-US" altLang="en-US" sz="1400">
                <a:solidFill>
                  <a:srgbClr val="000000"/>
                </a:solidFill>
              </a:rPr>
              <a:t>Venituri din prestare servicii</a:t>
            </a:r>
            <a:endParaRPr lang="ro-RO" sz="1400">
              <a:solidFill>
                <a:srgbClr val="000000"/>
              </a:solidFill>
            </a:endParaRPr>
          </a:p>
        </p:txBody>
      </p:sp>
      <p:graphicFrame>
        <p:nvGraphicFramePr>
          <p:cNvPr id="4194307" name="Chart 4194306"/>
          <p:cNvGraphicFramePr/>
          <p:nvPr>
            <p:extLst>
              <p:ext uri="{D42A27DB-BD31-4B8C-83A1-F6EECF244321}">
                <p14:modId xmlns:p14="http://schemas.microsoft.com/office/powerpoint/2010/main" val="2915601947"/>
              </p:ext>
            </p:extLst>
          </p:nvPr>
        </p:nvGraphicFramePr>
        <p:xfrm>
          <a:off x="938557" y="1147515"/>
          <a:ext cx="4149815" cy="3430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7"/>
          <p:cNvGrpSpPr/>
          <p:nvPr/>
        </p:nvGrpSpPr>
        <p:grpSpPr>
          <a:xfrm>
            <a:off x="319881" y="1"/>
            <a:ext cx="7444994" cy="5143500"/>
            <a:chOff x="4549775" y="1466850"/>
            <a:chExt cx="3092450" cy="3922713"/>
          </a:xfrm>
        </p:grpSpPr>
        <p:sp>
          <p:nvSpPr>
            <p:cNvPr id="1048706" name="Freeform 5"/>
            <p:cNvSpPr/>
            <p:nvPr/>
          </p:nvSpPr>
          <p:spPr bwMode="auto">
            <a:xfrm>
              <a:off x="4549775" y="1466850"/>
              <a:ext cx="3092450" cy="3922713"/>
            </a:xfrm>
            <a:custGeom>
              <a:avLst/>
              <a:gdLst>
                <a:gd name="T0" fmla="*/ 1387 w 4410"/>
                <a:gd name="T1" fmla="*/ 2798 h 2798"/>
                <a:gd name="T2" fmla="*/ 2876 w 4410"/>
                <a:gd name="T3" fmla="*/ 2392 h 2798"/>
                <a:gd name="T4" fmla="*/ 3712 w 4410"/>
                <a:gd name="T5" fmla="*/ 1825 h 2798"/>
                <a:gd name="T6" fmla="*/ 2634 w 4410"/>
                <a:gd name="T7" fmla="*/ 1144 h 2798"/>
                <a:gd name="T8" fmla="*/ 3364 w 4410"/>
                <a:gd name="T9" fmla="*/ 921 h 2798"/>
                <a:gd name="T10" fmla="*/ 4107 w 4410"/>
                <a:gd name="T11" fmla="*/ 631 h 2798"/>
                <a:gd name="T12" fmla="*/ 3500 w 4410"/>
                <a:gd name="T13" fmla="*/ 372 h 2798"/>
                <a:gd name="T14" fmla="*/ 3802 w 4410"/>
                <a:gd name="T15" fmla="*/ 184 h 2798"/>
                <a:gd name="T16" fmla="*/ 4410 w 4410"/>
                <a:gd name="T17" fmla="*/ 0 h 2798"/>
                <a:gd name="T18" fmla="*/ 4066 w 4410"/>
                <a:gd name="T19" fmla="*/ 0 h 2798"/>
                <a:gd name="T20" fmla="*/ 2835 w 4410"/>
                <a:gd name="T21" fmla="*/ 306 h 2798"/>
                <a:gd name="T22" fmla="*/ 3594 w 4410"/>
                <a:gd name="T23" fmla="*/ 621 h 2798"/>
                <a:gd name="T24" fmla="*/ 1949 w 4410"/>
                <a:gd name="T25" fmla="*/ 1104 h 2798"/>
                <a:gd name="T26" fmla="*/ 1939 w 4410"/>
                <a:gd name="T27" fmla="*/ 1191 h 2798"/>
                <a:gd name="T28" fmla="*/ 2829 w 4410"/>
                <a:gd name="T29" fmla="*/ 1822 h 2798"/>
                <a:gd name="T30" fmla="*/ 1136 w 4410"/>
                <a:gd name="T31" fmla="*/ 2243 h 2798"/>
                <a:gd name="T32" fmla="*/ 0 w 4410"/>
                <a:gd name="T33" fmla="*/ 2685 h 2798"/>
                <a:gd name="T34" fmla="*/ 0 w 4410"/>
                <a:gd name="T35" fmla="*/ 2798 h 2798"/>
                <a:gd name="T36" fmla="*/ 1387 w 4410"/>
                <a:gd name="T37" fmla="*/ 2798 h 2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10" h="2798">
                  <a:moveTo>
                    <a:pt x="1387" y="2798"/>
                  </a:moveTo>
                  <a:cubicBezTo>
                    <a:pt x="1590" y="2615"/>
                    <a:pt x="2359" y="2534"/>
                    <a:pt x="2876" y="2392"/>
                  </a:cubicBezTo>
                  <a:cubicBezTo>
                    <a:pt x="3505" y="2220"/>
                    <a:pt x="3693" y="2022"/>
                    <a:pt x="3712" y="1825"/>
                  </a:cubicBezTo>
                  <a:cubicBezTo>
                    <a:pt x="3765" y="1299"/>
                    <a:pt x="2623" y="1305"/>
                    <a:pt x="2634" y="1144"/>
                  </a:cubicBezTo>
                  <a:cubicBezTo>
                    <a:pt x="2644" y="1007"/>
                    <a:pt x="3129" y="948"/>
                    <a:pt x="3364" y="921"/>
                  </a:cubicBezTo>
                  <a:cubicBezTo>
                    <a:pt x="3739" y="879"/>
                    <a:pt x="4086" y="784"/>
                    <a:pt x="4107" y="631"/>
                  </a:cubicBezTo>
                  <a:cubicBezTo>
                    <a:pt x="4143" y="377"/>
                    <a:pt x="3608" y="403"/>
                    <a:pt x="3500" y="372"/>
                  </a:cubicBezTo>
                  <a:cubicBezTo>
                    <a:pt x="3181" y="282"/>
                    <a:pt x="3396" y="234"/>
                    <a:pt x="3802" y="184"/>
                  </a:cubicBezTo>
                  <a:cubicBezTo>
                    <a:pt x="4172" y="138"/>
                    <a:pt x="4365" y="106"/>
                    <a:pt x="4410" y="0"/>
                  </a:cubicBezTo>
                  <a:cubicBezTo>
                    <a:pt x="4066" y="0"/>
                    <a:pt x="4066" y="0"/>
                    <a:pt x="4066" y="0"/>
                  </a:cubicBezTo>
                  <a:cubicBezTo>
                    <a:pt x="3945" y="129"/>
                    <a:pt x="2829" y="68"/>
                    <a:pt x="2835" y="306"/>
                  </a:cubicBezTo>
                  <a:cubicBezTo>
                    <a:pt x="2839" y="481"/>
                    <a:pt x="3599" y="506"/>
                    <a:pt x="3594" y="621"/>
                  </a:cubicBezTo>
                  <a:cubicBezTo>
                    <a:pt x="3587" y="771"/>
                    <a:pt x="2144" y="733"/>
                    <a:pt x="1949" y="1104"/>
                  </a:cubicBezTo>
                  <a:cubicBezTo>
                    <a:pt x="1934" y="1133"/>
                    <a:pt x="1938" y="1156"/>
                    <a:pt x="1939" y="1191"/>
                  </a:cubicBezTo>
                  <a:cubicBezTo>
                    <a:pt x="1952" y="1468"/>
                    <a:pt x="2882" y="1583"/>
                    <a:pt x="2829" y="1822"/>
                  </a:cubicBezTo>
                  <a:cubicBezTo>
                    <a:pt x="2783" y="2029"/>
                    <a:pt x="2384" y="1941"/>
                    <a:pt x="1136" y="2243"/>
                  </a:cubicBezTo>
                  <a:cubicBezTo>
                    <a:pt x="939" y="2291"/>
                    <a:pt x="246" y="2452"/>
                    <a:pt x="0" y="2685"/>
                  </a:cubicBezTo>
                  <a:cubicBezTo>
                    <a:pt x="0" y="2798"/>
                    <a:pt x="0" y="2798"/>
                    <a:pt x="0" y="2798"/>
                  </a:cubicBezTo>
                  <a:lnTo>
                    <a:pt x="1387" y="279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07" name="Freeform 6"/>
            <p:cNvSpPr/>
            <p:nvPr/>
          </p:nvSpPr>
          <p:spPr bwMode="auto">
            <a:xfrm>
              <a:off x="4549775" y="1466850"/>
              <a:ext cx="3081338" cy="3763963"/>
            </a:xfrm>
            <a:custGeom>
              <a:avLst/>
              <a:gdLst>
                <a:gd name="T0" fmla="*/ 1387 w 4395"/>
                <a:gd name="T1" fmla="*/ 2685 h 2685"/>
                <a:gd name="T2" fmla="*/ 2876 w 4395"/>
                <a:gd name="T3" fmla="*/ 2292 h 2685"/>
                <a:gd name="T4" fmla="*/ 3712 w 4395"/>
                <a:gd name="T5" fmla="*/ 1742 h 2685"/>
                <a:gd name="T6" fmla="*/ 2634 w 4395"/>
                <a:gd name="T7" fmla="*/ 1082 h 2685"/>
                <a:gd name="T8" fmla="*/ 3364 w 4395"/>
                <a:gd name="T9" fmla="*/ 866 h 2685"/>
                <a:gd name="T10" fmla="*/ 4107 w 4395"/>
                <a:gd name="T11" fmla="*/ 585 h 2685"/>
                <a:gd name="T12" fmla="*/ 3500 w 4395"/>
                <a:gd name="T13" fmla="*/ 334 h 2685"/>
                <a:gd name="T14" fmla="*/ 3802 w 4395"/>
                <a:gd name="T15" fmla="*/ 152 h 2685"/>
                <a:gd name="T16" fmla="*/ 4395 w 4395"/>
                <a:gd name="T17" fmla="*/ 0 h 2685"/>
                <a:gd name="T18" fmla="*/ 4033 w 4395"/>
                <a:gd name="T19" fmla="*/ 0 h 2685"/>
                <a:gd name="T20" fmla="*/ 2840 w 4395"/>
                <a:gd name="T21" fmla="*/ 270 h 2685"/>
                <a:gd name="T22" fmla="*/ 3594 w 4395"/>
                <a:gd name="T23" fmla="*/ 575 h 2685"/>
                <a:gd name="T24" fmla="*/ 1940 w 4395"/>
                <a:gd name="T25" fmla="*/ 1122 h 2685"/>
                <a:gd name="T26" fmla="*/ 2829 w 4395"/>
                <a:gd name="T27" fmla="*/ 1739 h 2685"/>
                <a:gd name="T28" fmla="*/ 1136 w 4395"/>
                <a:gd name="T29" fmla="*/ 2147 h 2685"/>
                <a:gd name="T30" fmla="*/ 0 w 4395"/>
                <a:gd name="T31" fmla="*/ 2685 h 2685"/>
                <a:gd name="T32" fmla="*/ 1387 w 4395"/>
                <a:gd name="T33" fmla="*/ 2685 h 2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5" h="2685">
                  <a:moveTo>
                    <a:pt x="1387" y="2685"/>
                  </a:moveTo>
                  <a:cubicBezTo>
                    <a:pt x="1590" y="2508"/>
                    <a:pt x="2359" y="2429"/>
                    <a:pt x="2876" y="2292"/>
                  </a:cubicBezTo>
                  <a:cubicBezTo>
                    <a:pt x="3505" y="2125"/>
                    <a:pt x="3714" y="1934"/>
                    <a:pt x="3712" y="1742"/>
                  </a:cubicBezTo>
                  <a:cubicBezTo>
                    <a:pt x="3708" y="1359"/>
                    <a:pt x="2623" y="1238"/>
                    <a:pt x="2634" y="1082"/>
                  </a:cubicBezTo>
                  <a:cubicBezTo>
                    <a:pt x="2644" y="949"/>
                    <a:pt x="3129" y="892"/>
                    <a:pt x="3364" y="866"/>
                  </a:cubicBezTo>
                  <a:cubicBezTo>
                    <a:pt x="3739" y="825"/>
                    <a:pt x="4110" y="735"/>
                    <a:pt x="4107" y="585"/>
                  </a:cubicBezTo>
                  <a:cubicBezTo>
                    <a:pt x="4104" y="397"/>
                    <a:pt x="3608" y="364"/>
                    <a:pt x="3500" y="334"/>
                  </a:cubicBezTo>
                  <a:cubicBezTo>
                    <a:pt x="3181" y="247"/>
                    <a:pt x="3396" y="202"/>
                    <a:pt x="3802" y="152"/>
                  </a:cubicBezTo>
                  <a:cubicBezTo>
                    <a:pt x="4266" y="94"/>
                    <a:pt x="4362" y="62"/>
                    <a:pt x="4395" y="0"/>
                  </a:cubicBezTo>
                  <a:cubicBezTo>
                    <a:pt x="4033" y="0"/>
                    <a:pt x="4033" y="0"/>
                    <a:pt x="4033" y="0"/>
                  </a:cubicBezTo>
                  <a:cubicBezTo>
                    <a:pt x="3907" y="77"/>
                    <a:pt x="2921" y="89"/>
                    <a:pt x="2840" y="270"/>
                  </a:cubicBezTo>
                  <a:cubicBezTo>
                    <a:pt x="2773" y="419"/>
                    <a:pt x="3599" y="464"/>
                    <a:pt x="3594" y="575"/>
                  </a:cubicBezTo>
                  <a:cubicBezTo>
                    <a:pt x="3585" y="751"/>
                    <a:pt x="2014" y="702"/>
                    <a:pt x="1940" y="1122"/>
                  </a:cubicBezTo>
                  <a:cubicBezTo>
                    <a:pt x="1893" y="1387"/>
                    <a:pt x="2882" y="1508"/>
                    <a:pt x="2829" y="1739"/>
                  </a:cubicBezTo>
                  <a:cubicBezTo>
                    <a:pt x="2783" y="1940"/>
                    <a:pt x="2384" y="1854"/>
                    <a:pt x="1136" y="2147"/>
                  </a:cubicBezTo>
                  <a:cubicBezTo>
                    <a:pt x="907" y="2200"/>
                    <a:pt x="169" y="2442"/>
                    <a:pt x="0" y="2685"/>
                  </a:cubicBezTo>
                  <a:lnTo>
                    <a:pt x="1387" y="2685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</p:grpSp>
      <p:sp>
        <p:nvSpPr>
          <p:cNvPr id="1048708" name="TextBox 8"/>
          <p:cNvSpPr txBox="1"/>
          <p:nvPr/>
        </p:nvSpPr>
        <p:spPr>
          <a:xfrm>
            <a:off x="133916" y="122439"/>
            <a:ext cx="4906415" cy="637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750" b="1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Puncte</a:t>
            </a:r>
            <a:r>
              <a:rPr lang="en-US" sz="3750" b="1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en-US" sz="3750" b="1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principale</a:t>
            </a:r>
            <a:endParaRPr lang="en-GB" sz="3750" b="1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9" name="Group 9"/>
          <p:cNvGrpSpPr/>
          <p:nvPr/>
        </p:nvGrpSpPr>
        <p:grpSpPr>
          <a:xfrm>
            <a:off x="1437466" y="2895566"/>
            <a:ext cx="1097238" cy="1696370"/>
            <a:chOff x="7478257" y="2193205"/>
            <a:chExt cx="452893" cy="700189"/>
          </a:xfrm>
        </p:grpSpPr>
        <p:sp>
          <p:nvSpPr>
            <p:cNvPr id="1048709" name="Oval 10"/>
            <p:cNvSpPr/>
            <p:nvPr/>
          </p:nvSpPr>
          <p:spPr>
            <a:xfrm>
              <a:off x="7478257" y="2786413"/>
              <a:ext cx="452893" cy="106981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048710" name="Freeform 17"/>
            <p:cNvSpPr>
              <a:spLocks noEditPoints="1"/>
            </p:cNvSpPr>
            <p:nvPr/>
          </p:nvSpPr>
          <p:spPr bwMode="auto">
            <a:xfrm>
              <a:off x="7478257" y="2193205"/>
              <a:ext cx="452893" cy="646699"/>
            </a:xfrm>
            <a:custGeom>
              <a:avLst/>
              <a:gdLst>
                <a:gd name="T0" fmla="*/ 214 w 221"/>
                <a:gd name="T1" fmla="*/ 77 h 315"/>
                <a:gd name="T2" fmla="*/ 164 w 221"/>
                <a:gd name="T3" fmla="*/ 14 h 315"/>
                <a:gd name="T4" fmla="*/ 110 w 221"/>
                <a:gd name="T5" fmla="*/ 0 h 315"/>
                <a:gd name="T6" fmla="*/ 110 w 221"/>
                <a:gd name="T7" fmla="*/ 0 h 315"/>
                <a:gd name="T8" fmla="*/ 56 w 221"/>
                <a:gd name="T9" fmla="*/ 14 h 315"/>
                <a:gd name="T10" fmla="*/ 6 w 221"/>
                <a:gd name="T11" fmla="*/ 77 h 315"/>
                <a:gd name="T12" fmla="*/ 5 w 221"/>
                <a:gd name="T13" fmla="*/ 132 h 315"/>
                <a:gd name="T14" fmla="*/ 40 w 221"/>
                <a:gd name="T15" fmla="*/ 208 h 315"/>
                <a:gd name="T16" fmla="*/ 94 w 221"/>
                <a:gd name="T17" fmla="*/ 292 h 315"/>
                <a:gd name="T18" fmla="*/ 110 w 221"/>
                <a:gd name="T19" fmla="*/ 315 h 315"/>
                <a:gd name="T20" fmla="*/ 110 w 221"/>
                <a:gd name="T21" fmla="*/ 315 h 315"/>
                <a:gd name="T22" fmla="*/ 126 w 221"/>
                <a:gd name="T23" fmla="*/ 292 h 315"/>
                <a:gd name="T24" fmla="*/ 180 w 221"/>
                <a:gd name="T25" fmla="*/ 208 h 315"/>
                <a:gd name="T26" fmla="*/ 215 w 221"/>
                <a:gd name="T27" fmla="*/ 132 h 315"/>
                <a:gd name="T28" fmla="*/ 214 w 221"/>
                <a:gd name="T29" fmla="*/ 77 h 315"/>
                <a:gd name="T30" fmla="*/ 110 w 221"/>
                <a:gd name="T31" fmla="*/ 174 h 315"/>
                <a:gd name="T32" fmla="*/ 110 w 221"/>
                <a:gd name="T33" fmla="*/ 174 h 315"/>
                <a:gd name="T34" fmla="*/ 110 w 221"/>
                <a:gd name="T35" fmla="*/ 174 h 315"/>
                <a:gd name="T36" fmla="*/ 44 w 221"/>
                <a:gd name="T37" fmla="*/ 108 h 315"/>
                <a:gd name="T38" fmla="*/ 110 w 221"/>
                <a:gd name="T39" fmla="*/ 42 h 315"/>
                <a:gd name="T40" fmla="*/ 110 w 221"/>
                <a:gd name="T41" fmla="*/ 42 h 315"/>
                <a:gd name="T42" fmla="*/ 110 w 221"/>
                <a:gd name="T43" fmla="*/ 42 h 315"/>
                <a:gd name="T44" fmla="*/ 176 w 221"/>
                <a:gd name="T45" fmla="*/ 108 h 315"/>
                <a:gd name="T46" fmla="*/ 110 w 221"/>
                <a:gd name="T47" fmla="*/ 17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</p:grpSp>
      <p:grpSp>
        <p:nvGrpSpPr>
          <p:cNvPr id="100" name="Group 101"/>
          <p:cNvGrpSpPr/>
          <p:nvPr/>
        </p:nvGrpSpPr>
        <p:grpSpPr>
          <a:xfrm>
            <a:off x="80962" y="50800"/>
            <a:ext cx="8129588" cy="5026025"/>
            <a:chOff x="2943225" y="38100"/>
            <a:chExt cx="6305550" cy="6818313"/>
          </a:xfrm>
          <a:solidFill>
            <a:schemeClr val="bg1"/>
          </a:solidFill>
        </p:grpSpPr>
        <p:sp>
          <p:nvSpPr>
            <p:cNvPr id="1048711" name="Freeform 86"/>
            <p:cNvSpPr/>
            <p:nvPr/>
          </p:nvSpPr>
          <p:spPr bwMode="auto">
            <a:xfrm>
              <a:off x="2943225" y="6856413"/>
              <a:ext cx="6305550" cy="0"/>
            </a:xfrm>
            <a:custGeom>
              <a:avLst/>
              <a:gdLst>
                <a:gd name="T0" fmla="*/ 0 w 15350"/>
                <a:gd name="T1" fmla="*/ 15350 w 1535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5350">
                  <a:moveTo>
                    <a:pt x="0" y="0"/>
                  </a:moveTo>
                  <a:cubicBezTo>
                    <a:pt x="5120" y="0"/>
                    <a:pt x="10235" y="0"/>
                    <a:pt x="1535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2" name="Freeform 89"/>
            <p:cNvSpPr/>
            <p:nvPr/>
          </p:nvSpPr>
          <p:spPr bwMode="auto">
            <a:xfrm>
              <a:off x="6410325" y="5073650"/>
              <a:ext cx="330200" cy="195263"/>
            </a:xfrm>
            <a:custGeom>
              <a:avLst/>
              <a:gdLst>
                <a:gd name="T0" fmla="*/ 15 w 803"/>
                <a:gd name="T1" fmla="*/ 238 h 238"/>
                <a:gd name="T2" fmla="*/ 0 w 803"/>
                <a:gd name="T3" fmla="*/ 176 h 238"/>
                <a:gd name="T4" fmla="*/ 789 w 803"/>
                <a:gd name="T5" fmla="*/ 0 h 238"/>
                <a:gd name="T6" fmla="*/ 803 w 803"/>
                <a:gd name="T7" fmla="*/ 56 h 238"/>
                <a:gd name="T8" fmla="*/ 15 w 803"/>
                <a:gd name="T9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3" h="238">
                  <a:moveTo>
                    <a:pt x="15" y="238"/>
                  </a:moveTo>
                  <a:cubicBezTo>
                    <a:pt x="10" y="218"/>
                    <a:pt x="5" y="199"/>
                    <a:pt x="0" y="176"/>
                  </a:cubicBezTo>
                  <a:cubicBezTo>
                    <a:pt x="264" y="117"/>
                    <a:pt x="525" y="59"/>
                    <a:pt x="789" y="0"/>
                  </a:cubicBezTo>
                  <a:cubicBezTo>
                    <a:pt x="795" y="22"/>
                    <a:pt x="799" y="40"/>
                    <a:pt x="803" y="56"/>
                  </a:cubicBezTo>
                  <a:cubicBezTo>
                    <a:pt x="769" y="77"/>
                    <a:pt x="175" y="214"/>
                    <a:pt x="15" y="2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  <p:sp>
          <p:nvSpPr>
            <p:cNvPr id="1048713" name="Freeform 90"/>
            <p:cNvSpPr/>
            <p:nvPr/>
          </p:nvSpPr>
          <p:spPr bwMode="auto">
            <a:xfrm>
              <a:off x="5848350" y="5321300"/>
              <a:ext cx="330200" cy="184150"/>
            </a:xfrm>
            <a:custGeom>
              <a:avLst/>
              <a:gdLst>
                <a:gd name="T0" fmla="*/ 792 w 804"/>
                <a:gd name="T1" fmla="*/ 4 h 224"/>
                <a:gd name="T2" fmla="*/ 804 w 804"/>
                <a:gd name="T3" fmla="*/ 61 h 224"/>
                <a:gd name="T4" fmla="*/ 13 w 804"/>
                <a:gd name="T5" fmla="*/ 224 h 224"/>
                <a:gd name="T6" fmla="*/ 2 w 804"/>
                <a:gd name="T7" fmla="*/ 184 h 224"/>
                <a:gd name="T8" fmla="*/ 0 w 804"/>
                <a:gd name="T9" fmla="*/ 166 h 224"/>
                <a:gd name="T10" fmla="*/ 792 w 804"/>
                <a:gd name="T11" fmla="*/ 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4" h="224">
                  <a:moveTo>
                    <a:pt x="792" y="4"/>
                  </a:moveTo>
                  <a:cubicBezTo>
                    <a:pt x="795" y="20"/>
                    <a:pt x="799" y="38"/>
                    <a:pt x="804" y="61"/>
                  </a:cubicBezTo>
                  <a:cubicBezTo>
                    <a:pt x="539" y="118"/>
                    <a:pt x="277" y="171"/>
                    <a:pt x="13" y="224"/>
                  </a:cubicBezTo>
                  <a:cubicBezTo>
                    <a:pt x="8" y="207"/>
                    <a:pt x="4" y="196"/>
                    <a:pt x="2" y="184"/>
                  </a:cubicBezTo>
                  <a:cubicBezTo>
                    <a:pt x="0" y="178"/>
                    <a:pt x="1" y="171"/>
                    <a:pt x="0" y="166"/>
                  </a:cubicBezTo>
                  <a:cubicBezTo>
                    <a:pt x="32" y="149"/>
                    <a:pt x="757" y="0"/>
                    <a:pt x="79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4" name="Freeform 91"/>
            <p:cNvSpPr/>
            <p:nvPr/>
          </p:nvSpPr>
          <p:spPr bwMode="auto">
            <a:xfrm>
              <a:off x="5286375" y="5554663"/>
              <a:ext cx="331788" cy="204788"/>
            </a:xfrm>
            <a:custGeom>
              <a:avLst/>
              <a:gdLst>
                <a:gd name="T0" fmla="*/ 781 w 807"/>
                <a:gd name="T1" fmla="*/ 0 h 250"/>
                <a:gd name="T2" fmla="*/ 790 w 807"/>
                <a:gd name="T3" fmla="*/ 12 h 250"/>
                <a:gd name="T4" fmla="*/ 758 w 807"/>
                <a:gd name="T5" fmla="*/ 75 h 250"/>
                <a:gd name="T6" fmla="*/ 56 w 807"/>
                <a:gd name="T7" fmla="*/ 244 h 250"/>
                <a:gd name="T8" fmla="*/ 17 w 807"/>
                <a:gd name="T9" fmla="*/ 250 h 250"/>
                <a:gd name="T10" fmla="*/ 0 w 807"/>
                <a:gd name="T11" fmla="*/ 189 h 250"/>
                <a:gd name="T12" fmla="*/ 781 w 807"/>
                <a:gd name="T13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7" h="250">
                  <a:moveTo>
                    <a:pt x="781" y="0"/>
                  </a:moveTo>
                  <a:cubicBezTo>
                    <a:pt x="787" y="8"/>
                    <a:pt x="789" y="10"/>
                    <a:pt x="790" y="12"/>
                  </a:cubicBezTo>
                  <a:cubicBezTo>
                    <a:pt x="807" y="59"/>
                    <a:pt x="805" y="63"/>
                    <a:pt x="758" y="75"/>
                  </a:cubicBezTo>
                  <a:cubicBezTo>
                    <a:pt x="524" y="131"/>
                    <a:pt x="290" y="188"/>
                    <a:pt x="56" y="244"/>
                  </a:cubicBezTo>
                  <a:cubicBezTo>
                    <a:pt x="44" y="247"/>
                    <a:pt x="33" y="248"/>
                    <a:pt x="17" y="250"/>
                  </a:cubicBezTo>
                  <a:cubicBezTo>
                    <a:pt x="11" y="231"/>
                    <a:pt x="6" y="212"/>
                    <a:pt x="0" y="189"/>
                  </a:cubicBezTo>
                  <a:cubicBezTo>
                    <a:pt x="261" y="120"/>
                    <a:pt x="521" y="58"/>
                    <a:pt x="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5" name="Freeform 92"/>
            <p:cNvSpPr/>
            <p:nvPr/>
          </p:nvSpPr>
          <p:spPr bwMode="auto">
            <a:xfrm>
              <a:off x="6969125" y="4754563"/>
              <a:ext cx="323850" cy="255588"/>
            </a:xfrm>
            <a:custGeom>
              <a:avLst/>
              <a:gdLst>
                <a:gd name="T0" fmla="*/ 765 w 790"/>
                <a:gd name="T1" fmla="*/ 0 h 311"/>
                <a:gd name="T2" fmla="*/ 790 w 790"/>
                <a:gd name="T3" fmla="*/ 58 h 311"/>
                <a:gd name="T4" fmla="*/ 749 w 790"/>
                <a:gd name="T5" fmla="*/ 78 h 311"/>
                <a:gd name="T6" fmla="*/ 200 w 790"/>
                <a:gd name="T7" fmla="*/ 261 h 311"/>
                <a:gd name="T8" fmla="*/ 19 w 790"/>
                <a:gd name="T9" fmla="*/ 311 h 311"/>
                <a:gd name="T10" fmla="*/ 0 w 790"/>
                <a:gd name="T11" fmla="*/ 246 h 311"/>
                <a:gd name="T12" fmla="*/ 765 w 790"/>
                <a:gd name="T13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0" h="311">
                  <a:moveTo>
                    <a:pt x="765" y="0"/>
                  </a:moveTo>
                  <a:cubicBezTo>
                    <a:pt x="774" y="21"/>
                    <a:pt x="781" y="38"/>
                    <a:pt x="790" y="58"/>
                  </a:cubicBezTo>
                  <a:cubicBezTo>
                    <a:pt x="775" y="66"/>
                    <a:pt x="762" y="73"/>
                    <a:pt x="749" y="78"/>
                  </a:cubicBezTo>
                  <a:cubicBezTo>
                    <a:pt x="570" y="151"/>
                    <a:pt x="386" y="208"/>
                    <a:pt x="200" y="261"/>
                  </a:cubicBezTo>
                  <a:cubicBezTo>
                    <a:pt x="142" y="277"/>
                    <a:pt x="83" y="293"/>
                    <a:pt x="19" y="311"/>
                  </a:cubicBezTo>
                  <a:cubicBezTo>
                    <a:pt x="12" y="289"/>
                    <a:pt x="7" y="270"/>
                    <a:pt x="0" y="246"/>
                  </a:cubicBezTo>
                  <a:cubicBezTo>
                    <a:pt x="260" y="175"/>
                    <a:pt x="515" y="103"/>
                    <a:pt x="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6" name="Freeform 93"/>
            <p:cNvSpPr/>
            <p:nvPr/>
          </p:nvSpPr>
          <p:spPr bwMode="auto">
            <a:xfrm>
              <a:off x="4735513" y="5840413"/>
              <a:ext cx="323850" cy="257175"/>
            </a:xfrm>
            <a:custGeom>
              <a:avLst/>
              <a:gdLst>
                <a:gd name="T0" fmla="*/ 22 w 787"/>
                <a:gd name="T1" fmla="*/ 314 h 314"/>
                <a:gd name="T2" fmla="*/ 0 w 787"/>
                <a:gd name="T3" fmla="*/ 257 h 314"/>
                <a:gd name="T4" fmla="*/ 770 w 787"/>
                <a:gd name="T5" fmla="*/ 0 h 314"/>
                <a:gd name="T6" fmla="*/ 787 w 787"/>
                <a:gd name="T7" fmla="*/ 59 h 314"/>
                <a:gd name="T8" fmla="*/ 22 w 787"/>
                <a:gd name="T9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7" h="314">
                  <a:moveTo>
                    <a:pt x="22" y="314"/>
                  </a:moveTo>
                  <a:cubicBezTo>
                    <a:pt x="15" y="295"/>
                    <a:pt x="8" y="278"/>
                    <a:pt x="0" y="257"/>
                  </a:cubicBezTo>
                  <a:cubicBezTo>
                    <a:pt x="254" y="159"/>
                    <a:pt x="509" y="76"/>
                    <a:pt x="770" y="0"/>
                  </a:cubicBezTo>
                  <a:cubicBezTo>
                    <a:pt x="777" y="23"/>
                    <a:pt x="782" y="41"/>
                    <a:pt x="787" y="59"/>
                  </a:cubicBezTo>
                  <a:cubicBezTo>
                    <a:pt x="531" y="145"/>
                    <a:pt x="279" y="229"/>
                    <a:pt x="22" y="3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  <p:sp>
          <p:nvSpPr>
            <p:cNvPr id="1048717" name="Freeform 94"/>
            <p:cNvSpPr/>
            <p:nvPr/>
          </p:nvSpPr>
          <p:spPr bwMode="auto">
            <a:xfrm>
              <a:off x="6248400" y="2874963"/>
              <a:ext cx="130175" cy="155575"/>
            </a:xfrm>
            <a:custGeom>
              <a:avLst/>
              <a:gdLst>
                <a:gd name="T0" fmla="*/ 23 w 316"/>
                <a:gd name="T1" fmla="*/ 0 h 190"/>
                <a:gd name="T2" fmla="*/ 316 w 316"/>
                <a:gd name="T3" fmla="*/ 147 h 190"/>
                <a:gd name="T4" fmla="*/ 296 w 316"/>
                <a:gd name="T5" fmla="*/ 190 h 190"/>
                <a:gd name="T6" fmla="*/ 0 w 316"/>
                <a:gd name="T7" fmla="*/ 40 h 190"/>
                <a:gd name="T8" fmla="*/ 23 w 316"/>
                <a:gd name="T9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90">
                  <a:moveTo>
                    <a:pt x="23" y="0"/>
                  </a:moveTo>
                  <a:cubicBezTo>
                    <a:pt x="124" y="50"/>
                    <a:pt x="218" y="98"/>
                    <a:pt x="316" y="147"/>
                  </a:cubicBezTo>
                  <a:cubicBezTo>
                    <a:pt x="309" y="161"/>
                    <a:pt x="303" y="173"/>
                    <a:pt x="296" y="190"/>
                  </a:cubicBezTo>
                  <a:cubicBezTo>
                    <a:pt x="194" y="145"/>
                    <a:pt x="96" y="99"/>
                    <a:pt x="0" y="40"/>
                  </a:cubicBezTo>
                  <a:cubicBezTo>
                    <a:pt x="8" y="26"/>
                    <a:pt x="15" y="1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8" name="Freeform 95"/>
            <p:cNvSpPr/>
            <p:nvPr/>
          </p:nvSpPr>
          <p:spPr bwMode="auto">
            <a:xfrm>
              <a:off x="7210425" y="3732213"/>
              <a:ext cx="128588" cy="165100"/>
            </a:xfrm>
            <a:custGeom>
              <a:avLst/>
              <a:gdLst>
                <a:gd name="T0" fmla="*/ 0 w 312"/>
                <a:gd name="T1" fmla="*/ 42 h 202"/>
                <a:gd name="T2" fmla="*/ 22 w 312"/>
                <a:gd name="T3" fmla="*/ 0 h 202"/>
                <a:gd name="T4" fmla="*/ 312 w 312"/>
                <a:gd name="T5" fmla="*/ 160 h 202"/>
                <a:gd name="T6" fmla="*/ 286 w 312"/>
                <a:gd name="T7" fmla="*/ 202 h 202"/>
                <a:gd name="T8" fmla="*/ 0 w 312"/>
                <a:gd name="T9" fmla="*/ 4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202">
                  <a:moveTo>
                    <a:pt x="0" y="42"/>
                  </a:moveTo>
                  <a:cubicBezTo>
                    <a:pt x="8" y="27"/>
                    <a:pt x="14" y="16"/>
                    <a:pt x="22" y="0"/>
                  </a:cubicBezTo>
                  <a:cubicBezTo>
                    <a:pt x="122" y="48"/>
                    <a:pt x="215" y="103"/>
                    <a:pt x="312" y="160"/>
                  </a:cubicBezTo>
                  <a:cubicBezTo>
                    <a:pt x="302" y="175"/>
                    <a:pt x="295" y="187"/>
                    <a:pt x="286" y="202"/>
                  </a:cubicBezTo>
                  <a:cubicBezTo>
                    <a:pt x="190" y="148"/>
                    <a:pt x="97" y="97"/>
                    <a:pt x="0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19" name="Freeform 96"/>
            <p:cNvSpPr/>
            <p:nvPr/>
          </p:nvSpPr>
          <p:spPr bwMode="auto">
            <a:xfrm>
              <a:off x="6731000" y="3297238"/>
              <a:ext cx="133350" cy="142875"/>
            </a:xfrm>
            <a:custGeom>
              <a:avLst/>
              <a:gdLst>
                <a:gd name="T0" fmla="*/ 322 w 322"/>
                <a:gd name="T1" fmla="*/ 127 h 174"/>
                <a:gd name="T2" fmla="*/ 304 w 322"/>
                <a:gd name="T3" fmla="*/ 174 h 174"/>
                <a:gd name="T4" fmla="*/ 0 w 322"/>
                <a:gd name="T5" fmla="*/ 47 h 174"/>
                <a:gd name="T6" fmla="*/ 19 w 322"/>
                <a:gd name="T7" fmla="*/ 0 h 174"/>
                <a:gd name="T8" fmla="*/ 322 w 322"/>
                <a:gd name="T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174">
                  <a:moveTo>
                    <a:pt x="322" y="127"/>
                  </a:moveTo>
                  <a:cubicBezTo>
                    <a:pt x="316" y="143"/>
                    <a:pt x="311" y="156"/>
                    <a:pt x="304" y="174"/>
                  </a:cubicBezTo>
                  <a:cubicBezTo>
                    <a:pt x="201" y="131"/>
                    <a:pt x="103" y="90"/>
                    <a:pt x="0" y="47"/>
                  </a:cubicBezTo>
                  <a:cubicBezTo>
                    <a:pt x="7" y="31"/>
                    <a:pt x="12" y="18"/>
                    <a:pt x="19" y="0"/>
                  </a:cubicBezTo>
                  <a:cubicBezTo>
                    <a:pt x="121" y="42"/>
                    <a:pt x="220" y="84"/>
                    <a:pt x="322" y="1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0" name="Freeform 97"/>
            <p:cNvSpPr/>
            <p:nvPr/>
          </p:nvSpPr>
          <p:spPr bwMode="auto">
            <a:xfrm>
              <a:off x="6488113" y="3095625"/>
              <a:ext cx="133350" cy="142875"/>
            </a:xfrm>
            <a:custGeom>
              <a:avLst/>
              <a:gdLst>
                <a:gd name="T0" fmla="*/ 0 w 323"/>
                <a:gd name="T1" fmla="*/ 47 h 174"/>
                <a:gd name="T2" fmla="*/ 20 w 323"/>
                <a:gd name="T3" fmla="*/ 0 h 174"/>
                <a:gd name="T4" fmla="*/ 323 w 323"/>
                <a:gd name="T5" fmla="*/ 126 h 174"/>
                <a:gd name="T6" fmla="*/ 305 w 323"/>
                <a:gd name="T7" fmla="*/ 174 h 174"/>
                <a:gd name="T8" fmla="*/ 0 w 323"/>
                <a:gd name="T9" fmla="*/ 4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174">
                  <a:moveTo>
                    <a:pt x="0" y="47"/>
                  </a:moveTo>
                  <a:cubicBezTo>
                    <a:pt x="8" y="29"/>
                    <a:pt x="13" y="17"/>
                    <a:pt x="20" y="0"/>
                  </a:cubicBezTo>
                  <a:cubicBezTo>
                    <a:pt x="121" y="42"/>
                    <a:pt x="219" y="83"/>
                    <a:pt x="323" y="126"/>
                  </a:cubicBezTo>
                  <a:cubicBezTo>
                    <a:pt x="317" y="142"/>
                    <a:pt x="311" y="156"/>
                    <a:pt x="305" y="174"/>
                  </a:cubicBezTo>
                  <a:cubicBezTo>
                    <a:pt x="202" y="131"/>
                    <a:pt x="104" y="90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1" name="Freeform 98"/>
            <p:cNvSpPr/>
            <p:nvPr/>
          </p:nvSpPr>
          <p:spPr bwMode="auto">
            <a:xfrm>
              <a:off x="7419975" y="4445000"/>
              <a:ext cx="120650" cy="185738"/>
            </a:xfrm>
            <a:custGeom>
              <a:avLst/>
              <a:gdLst>
                <a:gd name="T0" fmla="*/ 19 w 291"/>
                <a:gd name="T1" fmla="*/ 226 h 226"/>
                <a:gd name="T2" fmla="*/ 6 w 291"/>
                <a:gd name="T3" fmla="*/ 204 h 226"/>
                <a:gd name="T4" fmla="*/ 0 w 291"/>
                <a:gd name="T5" fmla="*/ 180 h 226"/>
                <a:gd name="T6" fmla="*/ 251 w 291"/>
                <a:gd name="T7" fmla="*/ 0 h 226"/>
                <a:gd name="T8" fmla="*/ 291 w 291"/>
                <a:gd name="T9" fmla="*/ 28 h 226"/>
                <a:gd name="T10" fmla="*/ 19 w 291"/>
                <a:gd name="T11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226">
                  <a:moveTo>
                    <a:pt x="19" y="226"/>
                  </a:moveTo>
                  <a:cubicBezTo>
                    <a:pt x="13" y="215"/>
                    <a:pt x="8" y="210"/>
                    <a:pt x="6" y="204"/>
                  </a:cubicBezTo>
                  <a:cubicBezTo>
                    <a:pt x="3" y="198"/>
                    <a:pt x="2" y="192"/>
                    <a:pt x="0" y="180"/>
                  </a:cubicBezTo>
                  <a:cubicBezTo>
                    <a:pt x="91" y="134"/>
                    <a:pt x="182" y="84"/>
                    <a:pt x="251" y="0"/>
                  </a:cubicBezTo>
                  <a:cubicBezTo>
                    <a:pt x="264" y="9"/>
                    <a:pt x="276" y="17"/>
                    <a:pt x="291" y="28"/>
                  </a:cubicBezTo>
                  <a:cubicBezTo>
                    <a:pt x="219" y="122"/>
                    <a:pt x="123" y="176"/>
                    <a:pt x="19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2" name="Freeform 99"/>
            <p:cNvSpPr/>
            <p:nvPr/>
          </p:nvSpPr>
          <p:spPr bwMode="auto">
            <a:xfrm>
              <a:off x="6973888" y="3505200"/>
              <a:ext cx="131763" cy="149225"/>
            </a:xfrm>
            <a:custGeom>
              <a:avLst/>
              <a:gdLst>
                <a:gd name="T0" fmla="*/ 0 w 320"/>
                <a:gd name="T1" fmla="*/ 45 h 181"/>
                <a:gd name="T2" fmla="*/ 11 w 320"/>
                <a:gd name="T3" fmla="*/ 16 h 181"/>
                <a:gd name="T4" fmla="*/ 24 w 320"/>
                <a:gd name="T5" fmla="*/ 0 h 181"/>
                <a:gd name="T6" fmla="*/ 320 w 320"/>
                <a:gd name="T7" fmla="*/ 135 h 181"/>
                <a:gd name="T8" fmla="*/ 298 w 320"/>
                <a:gd name="T9" fmla="*/ 181 h 181"/>
                <a:gd name="T10" fmla="*/ 0 w 320"/>
                <a:gd name="T11" fmla="*/ 4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0" h="181">
                  <a:moveTo>
                    <a:pt x="0" y="45"/>
                  </a:moveTo>
                  <a:cubicBezTo>
                    <a:pt x="5" y="31"/>
                    <a:pt x="7" y="23"/>
                    <a:pt x="11" y="16"/>
                  </a:cubicBezTo>
                  <a:cubicBezTo>
                    <a:pt x="13" y="12"/>
                    <a:pt x="17" y="8"/>
                    <a:pt x="24" y="0"/>
                  </a:cubicBezTo>
                  <a:cubicBezTo>
                    <a:pt x="121" y="44"/>
                    <a:pt x="218" y="89"/>
                    <a:pt x="320" y="135"/>
                  </a:cubicBezTo>
                  <a:cubicBezTo>
                    <a:pt x="312" y="152"/>
                    <a:pt x="306" y="164"/>
                    <a:pt x="298" y="181"/>
                  </a:cubicBezTo>
                  <a:cubicBezTo>
                    <a:pt x="198" y="135"/>
                    <a:pt x="101" y="91"/>
                    <a:pt x="0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3" name="Freeform 100"/>
            <p:cNvSpPr/>
            <p:nvPr/>
          </p:nvSpPr>
          <p:spPr bwMode="auto">
            <a:xfrm>
              <a:off x="7432675" y="4010025"/>
              <a:ext cx="107950" cy="217488"/>
            </a:xfrm>
            <a:custGeom>
              <a:avLst/>
              <a:gdLst>
                <a:gd name="T0" fmla="*/ 0 w 262"/>
                <a:gd name="T1" fmla="*/ 37 h 266"/>
                <a:gd name="T2" fmla="*/ 32 w 262"/>
                <a:gd name="T3" fmla="*/ 0 h 266"/>
                <a:gd name="T4" fmla="*/ 262 w 262"/>
                <a:gd name="T5" fmla="*/ 238 h 266"/>
                <a:gd name="T6" fmla="*/ 242 w 262"/>
                <a:gd name="T7" fmla="*/ 256 h 266"/>
                <a:gd name="T8" fmla="*/ 221 w 262"/>
                <a:gd name="T9" fmla="*/ 266 h 266"/>
                <a:gd name="T10" fmla="*/ 0 w 262"/>
                <a:gd name="T11" fmla="*/ 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2" h="266">
                  <a:moveTo>
                    <a:pt x="0" y="37"/>
                  </a:moveTo>
                  <a:cubicBezTo>
                    <a:pt x="13" y="22"/>
                    <a:pt x="21" y="13"/>
                    <a:pt x="32" y="0"/>
                  </a:cubicBezTo>
                  <a:cubicBezTo>
                    <a:pt x="122" y="69"/>
                    <a:pt x="202" y="142"/>
                    <a:pt x="262" y="238"/>
                  </a:cubicBezTo>
                  <a:cubicBezTo>
                    <a:pt x="253" y="246"/>
                    <a:pt x="248" y="252"/>
                    <a:pt x="242" y="256"/>
                  </a:cubicBezTo>
                  <a:cubicBezTo>
                    <a:pt x="236" y="259"/>
                    <a:pt x="230" y="261"/>
                    <a:pt x="221" y="266"/>
                  </a:cubicBezTo>
                  <a:cubicBezTo>
                    <a:pt x="162" y="177"/>
                    <a:pt x="85" y="106"/>
                    <a:pt x="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4" name="Freeform 101"/>
            <p:cNvSpPr/>
            <p:nvPr/>
          </p:nvSpPr>
          <p:spPr bwMode="auto">
            <a:xfrm>
              <a:off x="7256463" y="1908175"/>
              <a:ext cx="103188" cy="61913"/>
            </a:xfrm>
            <a:custGeom>
              <a:avLst/>
              <a:gdLst>
                <a:gd name="T0" fmla="*/ 248 w 251"/>
                <a:gd name="T1" fmla="*/ 34 h 76"/>
                <a:gd name="T2" fmla="*/ 98 w 251"/>
                <a:gd name="T3" fmla="*/ 59 h 76"/>
                <a:gd name="T4" fmla="*/ 36 w 251"/>
                <a:gd name="T5" fmla="*/ 68 h 76"/>
                <a:gd name="T6" fmla="*/ 3 w 251"/>
                <a:gd name="T7" fmla="*/ 56 h 76"/>
                <a:gd name="T8" fmla="*/ 33 w 251"/>
                <a:gd name="T9" fmla="*/ 33 h 76"/>
                <a:gd name="T10" fmla="*/ 135 w 251"/>
                <a:gd name="T11" fmla="*/ 16 h 76"/>
                <a:gd name="T12" fmla="*/ 225 w 251"/>
                <a:gd name="T13" fmla="*/ 3 h 76"/>
                <a:gd name="T14" fmla="*/ 248 w 251"/>
                <a:gd name="T15" fmla="*/ 3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76">
                  <a:moveTo>
                    <a:pt x="248" y="34"/>
                  </a:moveTo>
                  <a:cubicBezTo>
                    <a:pt x="197" y="43"/>
                    <a:pt x="148" y="51"/>
                    <a:pt x="98" y="59"/>
                  </a:cubicBezTo>
                  <a:cubicBezTo>
                    <a:pt x="77" y="62"/>
                    <a:pt x="57" y="66"/>
                    <a:pt x="36" y="68"/>
                  </a:cubicBezTo>
                  <a:cubicBezTo>
                    <a:pt x="23" y="69"/>
                    <a:pt x="7" y="76"/>
                    <a:pt x="3" y="56"/>
                  </a:cubicBezTo>
                  <a:cubicBezTo>
                    <a:pt x="0" y="34"/>
                    <a:pt x="20" y="35"/>
                    <a:pt x="33" y="33"/>
                  </a:cubicBezTo>
                  <a:cubicBezTo>
                    <a:pt x="67" y="26"/>
                    <a:pt x="101" y="22"/>
                    <a:pt x="135" y="16"/>
                  </a:cubicBezTo>
                  <a:cubicBezTo>
                    <a:pt x="165" y="12"/>
                    <a:pt x="195" y="7"/>
                    <a:pt x="225" y="3"/>
                  </a:cubicBezTo>
                  <a:cubicBezTo>
                    <a:pt x="244" y="0"/>
                    <a:pt x="251" y="10"/>
                    <a:pt x="248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5" name="Freeform 102"/>
            <p:cNvSpPr/>
            <p:nvPr/>
          </p:nvSpPr>
          <p:spPr bwMode="auto">
            <a:xfrm>
              <a:off x="7451725" y="1847850"/>
              <a:ext cx="103188" cy="57150"/>
            </a:xfrm>
            <a:custGeom>
              <a:avLst/>
              <a:gdLst>
                <a:gd name="T0" fmla="*/ 19 w 252"/>
                <a:gd name="T1" fmla="*/ 71 h 71"/>
                <a:gd name="T2" fmla="*/ 3 w 252"/>
                <a:gd name="T3" fmla="*/ 53 h 71"/>
                <a:gd name="T4" fmla="*/ 23 w 252"/>
                <a:gd name="T5" fmla="*/ 34 h 71"/>
                <a:gd name="T6" fmla="*/ 220 w 252"/>
                <a:gd name="T7" fmla="*/ 2 h 71"/>
                <a:gd name="T8" fmla="*/ 248 w 252"/>
                <a:gd name="T9" fmla="*/ 15 h 71"/>
                <a:gd name="T10" fmla="*/ 226 w 252"/>
                <a:gd name="T11" fmla="*/ 37 h 71"/>
                <a:gd name="T12" fmla="*/ 77 w 252"/>
                <a:gd name="T13" fmla="*/ 61 h 71"/>
                <a:gd name="T14" fmla="*/ 19 w 252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2" h="71">
                  <a:moveTo>
                    <a:pt x="19" y="71"/>
                  </a:moveTo>
                  <a:cubicBezTo>
                    <a:pt x="15" y="66"/>
                    <a:pt x="5" y="61"/>
                    <a:pt x="3" y="53"/>
                  </a:cubicBezTo>
                  <a:cubicBezTo>
                    <a:pt x="0" y="39"/>
                    <a:pt x="13" y="36"/>
                    <a:pt x="23" y="34"/>
                  </a:cubicBezTo>
                  <a:cubicBezTo>
                    <a:pt x="89" y="23"/>
                    <a:pt x="154" y="12"/>
                    <a:pt x="220" y="2"/>
                  </a:cubicBezTo>
                  <a:cubicBezTo>
                    <a:pt x="232" y="0"/>
                    <a:pt x="245" y="0"/>
                    <a:pt x="248" y="15"/>
                  </a:cubicBezTo>
                  <a:cubicBezTo>
                    <a:pt x="252" y="32"/>
                    <a:pt x="239" y="35"/>
                    <a:pt x="226" y="37"/>
                  </a:cubicBezTo>
                  <a:cubicBezTo>
                    <a:pt x="177" y="45"/>
                    <a:pt x="127" y="53"/>
                    <a:pt x="77" y="61"/>
                  </a:cubicBezTo>
                  <a:cubicBezTo>
                    <a:pt x="60" y="64"/>
                    <a:pt x="43" y="67"/>
                    <a:pt x="19" y="7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6" name="Freeform 103"/>
            <p:cNvSpPr/>
            <p:nvPr/>
          </p:nvSpPr>
          <p:spPr bwMode="auto">
            <a:xfrm>
              <a:off x="6484938" y="2205038"/>
              <a:ext cx="100013" cy="77788"/>
            </a:xfrm>
            <a:custGeom>
              <a:avLst/>
              <a:gdLst>
                <a:gd name="T0" fmla="*/ 242 w 242"/>
                <a:gd name="T1" fmla="*/ 29 h 95"/>
                <a:gd name="T2" fmla="*/ 219 w 242"/>
                <a:gd name="T3" fmla="*/ 39 h 95"/>
                <a:gd name="T4" fmla="*/ 31 w 242"/>
                <a:gd name="T5" fmla="*/ 91 h 95"/>
                <a:gd name="T6" fmla="*/ 16 w 242"/>
                <a:gd name="T7" fmla="*/ 94 h 95"/>
                <a:gd name="T8" fmla="*/ 1 w 242"/>
                <a:gd name="T9" fmla="*/ 85 h 95"/>
                <a:gd name="T10" fmla="*/ 6 w 242"/>
                <a:gd name="T11" fmla="*/ 64 h 95"/>
                <a:gd name="T12" fmla="*/ 20 w 242"/>
                <a:gd name="T13" fmla="*/ 58 h 95"/>
                <a:gd name="T14" fmla="*/ 207 w 242"/>
                <a:gd name="T15" fmla="*/ 5 h 95"/>
                <a:gd name="T16" fmla="*/ 242 w 242"/>
                <a:gd name="T17" fmla="*/ 2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95">
                  <a:moveTo>
                    <a:pt x="242" y="29"/>
                  </a:moveTo>
                  <a:cubicBezTo>
                    <a:pt x="233" y="33"/>
                    <a:pt x="226" y="37"/>
                    <a:pt x="219" y="39"/>
                  </a:cubicBezTo>
                  <a:cubicBezTo>
                    <a:pt x="156" y="57"/>
                    <a:pt x="94" y="74"/>
                    <a:pt x="31" y="91"/>
                  </a:cubicBezTo>
                  <a:cubicBezTo>
                    <a:pt x="26" y="92"/>
                    <a:pt x="21" y="95"/>
                    <a:pt x="16" y="94"/>
                  </a:cubicBezTo>
                  <a:cubicBezTo>
                    <a:pt x="10" y="93"/>
                    <a:pt x="2" y="89"/>
                    <a:pt x="1" y="85"/>
                  </a:cubicBezTo>
                  <a:cubicBezTo>
                    <a:pt x="0" y="78"/>
                    <a:pt x="2" y="70"/>
                    <a:pt x="6" y="64"/>
                  </a:cubicBezTo>
                  <a:cubicBezTo>
                    <a:pt x="8" y="60"/>
                    <a:pt x="15" y="59"/>
                    <a:pt x="20" y="58"/>
                  </a:cubicBezTo>
                  <a:cubicBezTo>
                    <a:pt x="82" y="40"/>
                    <a:pt x="145" y="23"/>
                    <a:pt x="207" y="5"/>
                  </a:cubicBezTo>
                  <a:cubicBezTo>
                    <a:pt x="224" y="1"/>
                    <a:pt x="239" y="0"/>
                    <a:pt x="242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7" name="Freeform 104"/>
            <p:cNvSpPr/>
            <p:nvPr/>
          </p:nvSpPr>
          <p:spPr bwMode="auto">
            <a:xfrm>
              <a:off x="7645400" y="1778000"/>
              <a:ext cx="103188" cy="61913"/>
            </a:xfrm>
            <a:custGeom>
              <a:avLst/>
              <a:gdLst>
                <a:gd name="T0" fmla="*/ 20 w 248"/>
                <a:gd name="T1" fmla="*/ 77 h 77"/>
                <a:gd name="T2" fmla="*/ 4 w 248"/>
                <a:gd name="T3" fmla="*/ 60 h 77"/>
                <a:gd name="T4" fmla="*/ 22 w 248"/>
                <a:gd name="T5" fmla="*/ 39 h 77"/>
                <a:gd name="T6" fmla="*/ 155 w 248"/>
                <a:gd name="T7" fmla="*/ 14 h 77"/>
                <a:gd name="T8" fmla="*/ 226 w 248"/>
                <a:gd name="T9" fmla="*/ 1 h 77"/>
                <a:gd name="T10" fmla="*/ 246 w 248"/>
                <a:gd name="T11" fmla="*/ 13 h 77"/>
                <a:gd name="T12" fmla="*/ 235 w 248"/>
                <a:gd name="T13" fmla="*/ 33 h 77"/>
                <a:gd name="T14" fmla="*/ 20 w 248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8" h="77">
                  <a:moveTo>
                    <a:pt x="20" y="77"/>
                  </a:moveTo>
                  <a:cubicBezTo>
                    <a:pt x="15" y="72"/>
                    <a:pt x="6" y="67"/>
                    <a:pt x="4" y="60"/>
                  </a:cubicBezTo>
                  <a:cubicBezTo>
                    <a:pt x="0" y="47"/>
                    <a:pt x="11" y="41"/>
                    <a:pt x="22" y="39"/>
                  </a:cubicBezTo>
                  <a:cubicBezTo>
                    <a:pt x="66" y="30"/>
                    <a:pt x="111" y="22"/>
                    <a:pt x="155" y="14"/>
                  </a:cubicBezTo>
                  <a:cubicBezTo>
                    <a:pt x="179" y="9"/>
                    <a:pt x="202" y="4"/>
                    <a:pt x="226" y="1"/>
                  </a:cubicBezTo>
                  <a:cubicBezTo>
                    <a:pt x="232" y="0"/>
                    <a:pt x="244" y="7"/>
                    <a:pt x="246" y="13"/>
                  </a:cubicBezTo>
                  <a:cubicBezTo>
                    <a:pt x="248" y="18"/>
                    <a:pt x="241" y="32"/>
                    <a:pt x="235" y="33"/>
                  </a:cubicBezTo>
                  <a:cubicBezTo>
                    <a:pt x="165" y="48"/>
                    <a:pt x="95" y="62"/>
                    <a:pt x="20" y="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8" name="Freeform 105"/>
            <p:cNvSpPr/>
            <p:nvPr/>
          </p:nvSpPr>
          <p:spPr bwMode="auto">
            <a:xfrm>
              <a:off x="7061200" y="1970088"/>
              <a:ext cx="104775" cy="61913"/>
            </a:xfrm>
            <a:custGeom>
              <a:avLst/>
              <a:gdLst>
                <a:gd name="T0" fmla="*/ 243 w 253"/>
                <a:gd name="T1" fmla="*/ 0 h 75"/>
                <a:gd name="T2" fmla="*/ 234 w 253"/>
                <a:gd name="T3" fmla="*/ 37 h 75"/>
                <a:gd name="T4" fmla="*/ 12 w 253"/>
                <a:gd name="T5" fmla="*/ 75 h 75"/>
                <a:gd name="T6" fmla="*/ 20 w 253"/>
                <a:gd name="T7" fmla="*/ 38 h 75"/>
                <a:gd name="T8" fmla="*/ 243 w 253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75">
                  <a:moveTo>
                    <a:pt x="243" y="0"/>
                  </a:moveTo>
                  <a:cubicBezTo>
                    <a:pt x="253" y="22"/>
                    <a:pt x="252" y="34"/>
                    <a:pt x="234" y="37"/>
                  </a:cubicBezTo>
                  <a:cubicBezTo>
                    <a:pt x="160" y="50"/>
                    <a:pt x="86" y="62"/>
                    <a:pt x="12" y="75"/>
                  </a:cubicBezTo>
                  <a:cubicBezTo>
                    <a:pt x="1" y="56"/>
                    <a:pt x="0" y="42"/>
                    <a:pt x="20" y="38"/>
                  </a:cubicBezTo>
                  <a:cubicBezTo>
                    <a:pt x="94" y="25"/>
                    <a:pt x="168" y="13"/>
                    <a:pt x="2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29" name="Freeform 106"/>
            <p:cNvSpPr/>
            <p:nvPr/>
          </p:nvSpPr>
          <p:spPr bwMode="auto">
            <a:xfrm>
              <a:off x="6165850" y="2497138"/>
              <a:ext cx="57150" cy="184150"/>
            </a:xfrm>
            <a:custGeom>
              <a:avLst/>
              <a:gdLst>
                <a:gd name="T0" fmla="*/ 139 w 139"/>
                <a:gd name="T1" fmla="*/ 29 h 223"/>
                <a:gd name="T2" fmla="*/ 36 w 139"/>
                <a:gd name="T3" fmla="*/ 216 h 223"/>
                <a:gd name="T4" fmla="*/ 2 w 139"/>
                <a:gd name="T5" fmla="*/ 198 h 223"/>
                <a:gd name="T6" fmla="*/ 16 w 139"/>
                <a:gd name="T7" fmla="*/ 133 h 223"/>
                <a:gd name="T8" fmla="*/ 103 w 139"/>
                <a:gd name="T9" fmla="*/ 16 h 223"/>
                <a:gd name="T10" fmla="*/ 139 w 139"/>
                <a:gd name="T11" fmla="*/ 2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223">
                  <a:moveTo>
                    <a:pt x="139" y="29"/>
                  </a:moveTo>
                  <a:cubicBezTo>
                    <a:pt x="84" y="79"/>
                    <a:pt x="33" y="134"/>
                    <a:pt x="36" y="216"/>
                  </a:cubicBezTo>
                  <a:cubicBezTo>
                    <a:pt x="6" y="223"/>
                    <a:pt x="0" y="221"/>
                    <a:pt x="2" y="198"/>
                  </a:cubicBezTo>
                  <a:cubicBezTo>
                    <a:pt x="4" y="176"/>
                    <a:pt x="9" y="154"/>
                    <a:pt x="16" y="133"/>
                  </a:cubicBezTo>
                  <a:cubicBezTo>
                    <a:pt x="33" y="85"/>
                    <a:pt x="66" y="49"/>
                    <a:pt x="103" y="16"/>
                  </a:cubicBezTo>
                  <a:cubicBezTo>
                    <a:pt x="120" y="0"/>
                    <a:pt x="130" y="6"/>
                    <a:pt x="139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0" name="Freeform 107"/>
            <p:cNvSpPr/>
            <p:nvPr/>
          </p:nvSpPr>
          <p:spPr bwMode="auto">
            <a:xfrm>
              <a:off x="6677025" y="2116138"/>
              <a:ext cx="100013" cy="66675"/>
            </a:xfrm>
            <a:custGeom>
              <a:avLst/>
              <a:gdLst>
                <a:gd name="T0" fmla="*/ 228 w 246"/>
                <a:gd name="T1" fmla="*/ 0 h 82"/>
                <a:gd name="T2" fmla="*/ 242 w 246"/>
                <a:gd name="T3" fmla="*/ 17 h 82"/>
                <a:gd name="T4" fmla="*/ 224 w 246"/>
                <a:gd name="T5" fmla="*/ 37 h 82"/>
                <a:gd name="T6" fmla="*/ 72 w 246"/>
                <a:gd name="T7" fmla="*/ 71 h 82"/>
                <a:gd name="T8" fmla="*/ 21 w 246"/>
                <a:gd name="T9" fmla="*/ 81 h 82"/>
                <a:gd name="T10" fmla="*/ 0 w 246"/>
                <a:gd name="T11" fmla="*/ 69 h 82"/>
                <a:gd name="T12" fmla="*/ 14 w 246"/>
                <a:gd name="T13" fmla="*/ 49 h 82"/>
                <a:gd name="T14" fmla="*/ 44 w 246"/>
                <a:gd name="T15" fmla="*/ 41 h 82"/>
                <a:gd name="T16" fmla="*/ 199 w 246"/>
                <a:gd name="T17" fmla="*/ 6 h 82"/>
                <a:gd name="T18" fmla="*/ 228 w 246"/>
                <a:gd name="T1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82">
                  <a:moveTo>
                    <a:pt x="228" y="0"/>
                  </a:moveTo>
                  <a:cubicBezTo>
                    <a:pt x="232" y="5"/>
                    <a:pt x="240" y="10"/>
                    <a:pt x="242" y="17"/>
                  </a:cubicBezTo>
                  <a:cubicBezTo>
                    <a:pt x="246" y="30"/>
                    <a:pt x="235" y="35"/>
                    <a:pt x="224" y="37"/>
                  </a:cubicBezTo>
                  <a:cubicBezTo>
                    <a:pt x="173" y="48"/>
                    <a:pt x="123" y="59"/>
                    <a:pt x="72" y="71"/>
                  </a:cubicBezTo>
                  <a:cubicBezTo>
                    <a:pt x="55" y="74"/>
                    <a:pt x="38" y="80"/>
                    <a:pt x="21" y="81"/>
                  </a:cubicBezTo>
                  <a:cubicBezTo>
                    <a:pt x="15" y="82"/>
                    <a:pt x="7" y="74"/>
                    <a:pt x="0" y="69"/>
                  </a:cubicBezTo>
                  <a:cubicBezTo>
                    <a:pt x="4" y="63"/>
                    <a:pt x="7" y="53"/>
                    <a:pt x="14" y="49"/>
                  </a:cubicBezTo>
                  <a:cubicBezTo>
                    <a:pt x="22" y="44"/>
                    <a:pt x="34" y="43"/>
                    <a:pt x="44" y="41"/>
                  </a:cubicBezTo>
                  <a:cubicBezTo>
                    <a:pt x="96" y="29"/>
                    <a:pt x="148" y="18"/>
                    <a:pt x="199" y="6"/>
                  </a:cubicBezTo>
                  <a:cubicBezTo>
                    <a:pt x="207" y="4"/>
                    <a:pt x="215" y="3"/>
                    <a:pt x="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1" name="Freeform 108"/>
            <p:cNvSpPr/>
            <p:nvPr/>
          </p:nvSpPr>
          <p:spPr bwMode="auto">
            <a:xfrm>
              <a:off x="6867525" y="2039938"/>
              <a:ext cx="103188" cy="61913"/>
            </a:xfrm>
            <a:custGeom>
              <a:avLst/>
              <a:gdLst>
                <a:gd name="T0" fmla="*/ 11 w 252"/>
                <a:gd name="T1" fmla="*/ 76 h 76"/>
                <a:gd name="T2" fmla="*/ 20 w 252"/>
                <a:gd name="T3" fmla="*/ 40 h 76"/>
                <a:gd name="T4" fmla="*/ 227 w 252"/>
                <a:gd name="T5" fmla="*/ 1 h 76"/>
                <a:gd name="T6" fmla="*/ 247 w 252"/>
                <a:gd name="T7" fmla="*/ 13 h 76"/>
                <a:gd name="T8" fmla="*/ 232 w 252"/>
                <a:gd name="T9" fmla="*/ 35 h 76"/>
                <a:gd name="T10" fmla="*/ 69 w 252"/>
                <a:gd name="T11" fmla="*/ 66 h 76"/>
                <a:gd name="T12" fmla="*/ 11 w 252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2" h="76">
                  <a:moveTo>
                    <a:pt x="11" y="76"/>
                  </a:moveTo>
                  <a:cubicBezTo>
                    <a:pt x="0" y="57"/>
                    <a:pt x="0" y="44"/>
                    <a:pt x="20" y="40"/>
                  </a:cubicBezTo>
                  <a:cubicBezTo>
                    <a:pt x="89" y="26"/>
                    <a:pt x="158" y="13"/>
                    <a:pt x="227" y="1"/>
                  </a:cubicBezTo>
                  <a:cubicBezTo>
                    <a:pt x="233" y="0"/>
                    <a:pt x="245" y="7"/>
                    <a:pt x="247" y="13"/>
                  </a:cubicBezTo>
                  <a:cubicBezTo>
                    <a:pt x="252" y="24"/>
                    <a:pt x="245" y="32"/>
                    <a:pt x="232" y="35"/>
                  </a:cubicBezTo>
                  <a:cubicBezTo>
                    <a:pt x="178" y="45"/>
                    <a:pt x="123" y="56"/>
                    <a:pt x="69" y="66"/>
                  </a:cubicBezTo>
                  <a:cubicBezTo>
                    <a:pt x="50" y="70"/>
                    <a:pt x="30" y="73"/>
                    <a:pt x="11" y="7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2" name="Freeform 109"/>
            <p:cNvSpPr/>
            <p:nvPr/>
          </p:nvSpPr>
          <p:spPr bwMode="auto">
            <a:xfrm>
              <a:off x="6296025" y="2322513"/>
              <a:ext cx="101600" cy="98425"/>
            </a:xfrm>
            <a:custGeom>
              <a:avLst/>
              <a:gdLst>
                <a:gd name="T0" fmla="*/ 19 w 245"/>
                <a:gd name="T1" fmla="*/ 120 h 120"/>
                <a:gd name="T2" fmla="*/ 18 w 245"/>
                <a:gd name="T3" fmla="*/ 84 h 120"/>
                <a:gd name="T4" fmla="*/ 217 w 245"/>
                <a:gd name="T5" fmla="*/ 2 h 120"/>
                <a:gd name="T6" fmla="*/ 239 w 245"/>
                <a:gd name="T7" fmla="*/ 11 h 120"/>
                <a:gd name="T8" fmla="*/ 227 w 245"/>
                <a:gd name="T9" fmla="*/ 35 h 120"/>
                <a:gd name="T10" fmla="*/ 171 w 245"/>
                <a:gd name="T11" fmla="*/ 56 h 120"/>
                <a:gd name="T12" fmla="*/ 19 w 245"/>
                <a:gd name="T1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5" h="120">
                  <a:moveTo>
                    <a:pt x="19" y="120"/>
                  </a:moveTo>
                  <a:cubicBezTo>
                    <a:pt x="6" y="104"/>
                    <a:pt x="0" y="92"/>
                    <a:pt x="18" y="84"/>
                  </a:cubicBezTo>
                  <a:cubicBezTo>
                    <a:pt x="84" y="56"/>
                    <a:pt x="150" y="28"/>
                    <a:pt x="217" y="2"/>
                  </a:cubicBezTo>
                  <a:cubicBezTo>
                    <a:pt x="222" y="0"/>
                    <a:pt x="235" y="5"/>
                    <a:pt x="239" y="11"/>
                  </a:cubicBezTo>
                  <a:cubicBezTo>
                    <a:pt x="245" y="22"/>
                    <a:pt x="239" y="30"/>
                    <a:pt x="227" y="35"/>
                  </a:cubicBezTo>
                  <a:cubicBezTo>
                    <a:pt x="208" y="42"/>
                    <a:pt x="189" y="49"/>
                    <a:pt x="171" y="56"/>
                  </a:cubicBezTo>
                  <a:cubicBezTo>
                    <a:pt x="121" y="77"/>
                    <a:pt x="71" y="98"/>
                    <a:pt x="19" y="1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3" name="Freeform 110"/>
            <p:cNvSpPr/>
            <p:nvPr/>
          </p:nvSpPr>
          <p:spPr bwMode="auto">
            <a:xfrm>
              <a:off x="7839075" y="1689100"/>
              <a:ext cx="103188" cy="73025"/>
            </a:xfrm>
            <a:custGeom>
              <a:avLst/>
              <a:gdLst>
                <a:gd name="T0" fmla="*/ 241 w 251"/>
                <a:gd name="T1" fmla="*/ 2 h 88"/>
                <a:gd name="T2" fmla="*/ 228 w 251"/>
                <a:gd name="T3" fmla="*/ 36 h 88"/>
                <a:gd name="T4" fmla="*/ 31 w 251"/>
                <a:gd name="T5" fmla="*/ 85 h 88"/>
                <a:gd name="T6" fmla="*/ 3 w 251"/>
                <a:gd name="T7" fmla="*/ 72 h 88"/>
                <a:gd name="T8" fmla="*/ 21 w 251"/>
                <a:gd name="T9" fmla="*/ 51 h 88"/>
                <a:gd name="T10" fmla="*/ 222 w 251"/>
                <a:gd name="T11" fmla="*/ 1 h 88"/>
                <a:gd name="T12" fmla="*/ 241 w 251"/>
                <a:gd name="T13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88">
                  <a:moveTo>
                    <a:pt x="241" y="2"/>
                  </a:moveTo>
                  <a:cubicBezTo>
                    <a:pt x="251" y="23"/>
                    <a:pt x="243" y="32"/>
                    <a:pt x="228" y="36"/>
                  </a:cubicBezTo>
                  <a:cubicBezTo>
                    <a:pt x="162" y="52"/>
                    <a:pt x="97" y="69"/>
                    <a:pt x="31" y="85"/>
                  </a:cubicBezTo>
                  <a:cubicBezTo>
                    <a:pt x="19" y="87"/>
                    <a:pt x="7" y="88"/>
                    <a:pt x="3" y="72"/>
                  </a:cubicBezTo>
                  <a:cubicBezTo>
                    <a:pt x="0" y="57"/>
                    <a:pt x="11" y="53"/>
                    <a:pt x="21" y="51"/>
                  </a:cubicBezTo>
                  <a:cubicBezTo>
                    <a:pt x="88" y="34"/>
                    <a:pt x="155" y="17"/>
                    <a:pt x="222" y="1"/>
                  </a:cubicBezTo>
                  <a:cubicBezTo>
                    <a:pt x="228" y="0"/>
                    <a:pt x="234" y="2"/>
                    <a:pt x="24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4" name="Freeform 111"/>
            <p:cNvSpPr/>
            <p:nvPr/>
          </p:nvSpPr>
          <p:spPr bwMode="auto">
            <a:xfrm>
              <a:off x="8029575" y="1565275"/>
              <a:ext cx="100013" cy="92075"/>
            </a:xfrm>
            <a:custGeom>
              <a:avLst/>
              <a:gdLst>
                <a:gd name="T0" fmla="*/ 228 w 244"/>
                <a:gd name="T1" fmla="*/ 0 h 111"/>
                <a:gd name="T2" fmla="*/ 224 w 244"/>
                <a:gd name="T3" fmla="*/ 37 h 111"/>
                <a:gd name="T4" fmla="*/ 29 w 244"/>
                <a:gd name="T5" fmla="*/ 107 h 111"/>
                <a:gd name="T6" fmla="*/ 14 w 244"/>
                <a:gd name="T7" fmla="*/ 109 h 111"/>
                <a:gd name="T8" fmla="*/ 2 w 244"/>
                <a:gd name="T9" fmla="*/ 95 h 111"/>
                <a:gd name="T10" fmla="*/ 5 w 244"/>
                <a:gd name="T11" fmla="*/ 81 h 111"/>
                <a:gd name="T12" fmla="*/ 19 w 244"/>
                <a:gd name="T13" fmla="*/ 74 h 111"/>
                <a:gd name="T14" fmla="*/ 228 w 244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4" h="111">
                  <a:moveTo>
                    <a:pt x="228" y="0"/>
                  </a:moveTo>
                  <a:cubicBezTo>
                    <a:pt x="239" y="17"/>
                    <a:pt x="244" y="30"/>
                    <a:pt x="224" y="37"/>
                  </a:cubicBezTo>
                  <a:cubicBezTo>
                    <a:pt x="159" y="61"/>
                    <a:pt x="94" y="84"/>
                    <a:pt x="29" y="107"/>
                  </a:cubicBezTo>
                  <a:cubicBezTo>
                    <a:pt x="25" y="109"/>
                    <a:pt x="18" y="111"/>
                    <a:pt x="14" y="109"/>
                  </a:cubicBezTo>
                  <a:cubicBezTo>
                    <a:pt x="9" y="106"/>
                    <a:pt x="4" y="101"/>
                    <a:pt x="2" y="95"/>
                  </a:cubicBezTo>
                  <a:cubicBezTo>
                    <a:pt x="0" y="92"/>
                    <a:pt x="2" y="85"/>
                    <a:pt x="5" y="81"/>
                  </a:cubicBezTo>
                  <a:cubicBezTo>
                    <a:pt x="8" y="78"/>
                    <a:pt x="14" y="75"/>
                    <a:pt x="19" y="74"/>
                  </a:cubicBezTo>
                  <a:cubicBezTo>
                    <a:pt x="87" y="49"/>
                    <a:pt x="156" y="25"/>
                    <a:pt x="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5" name="Freeform 112"/>
            <p:cNvSpPr/>
            <p:nvPr/>
          </p:nvSpPr>
          <p:spPr bwMode="auto">
            <a:xfrm>
              <a:off x="7735888" y="1001713"/>
              <a:ext cx="71438" cy="44450"/>
            </a:xfrm>
            <a:custGeom>
              <a:avLst/>
              <a:gdLst>
                <a:gd name="T0" fmla="*/ 172 w 172"/>
                <a:gd name="T1" fmla="*/ 45 h 54"/>
                <a:gd name="T2" fmla="*/ 157 w 172"/>
                <a:gd name="T3" fmla="*/ 53 h 54"/>
                <a:gd name="T4" fmla="*/ 0 w 172"/>
                <a:gd name="T5" fmla="*/ 16 h 54"/>
                <a:gd name="T6" fmla="*/ 16 w 172"/>
                <a:gd name="T7" fmla="*/ 0 h 54"/>
                <a:gd name="T8" fmla="*/ 171 w 172"/>
                <a:gd name="T9" fmla="*/ 33 h 54"/>
                <a:gd name="T10" fmla="*/ 172 w 172"/>
                <a:gd name="T1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54">
                  <a:moveTo>
                    <a:pt x="172" y="45"/>
                  </a:moveTo>
                  <a:cubicBezTo>
                    <a:pt x="167" y="48"/>
                    <a:pt x="161" y="54"/>
                    <a:pt x="157" y="53"/>
                  </a:cubicBezTo>
                  <a:cubicBezTo>
                    <a:pt x="105" y="45"/>
                    <a:pt x="54" y="35"/>
                    <a:pt x="0" y="16"/>
                  </a:cubicBezTo>
                  <a:cubicBezTo>
                    <a:pt x="8" y="8"/>
                    <a:pt x="12" y="0"/>
                    <a:pt x="16" y="0"/>
                  </a:cubicBezTo>
                  <a:cubicBezTo>
                    <a:pt x="69" y="3"/>
                    <a:pt x="120" y="19"/>
                    <a:pt x="171" y="33"/>
                  </a:cubicBezTo>
                  <a:cubicBezTo>
                    <a:pt x="172" y="37"/>
                    <a:pt x="172" y="41"/>
                    <a:pt x="172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6" name="Freeform 113"/>
            <p:cNvSpPr/>
            <p:nvPr/>
          </p:nvSpPr>
          <p:spPr bwMode="auto">
            <a:xfrm>
              <a:off x="7480300" y="890588"/>
              <a:ext cx="71438" cy="44450"/>
            </a:xfrm>
            <a:custGeom>
              <a:avLst/>
              <a:gdLst>
                <a:gd name="T0" fmla="*/ 171 w 171"/>
                <a:gd name="T1" fmla="*/ 35 h 54"/>
                <a:gd name="T2" fmla="*/ 150 w 171"/>
                <a:gd name="T3" fmla="*/ 53 h 54"/>
                <a:gd name="T4" fmla="*/ 9 w 171"/>
                <a:gd name="T5" fmla="*/ 25 h 54"/>
                <a:gd name="T6" fmla="*/ 1 w 171"/>
                <a:gd name="T7" fmla="*/ 10 h 54"/>
                <a:gd name="T8" fmla="*/ 14 w 171"/>
                <a:gd name="T9" fmla="*/ 0 h 54"/>
                <a:gd name="T10" fmla="*/ 171 w 171"/>
                <a:gd name="T11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54">
                  <a:moveTo>
                    <a:pt x="171" y="35"/>
                  </a:moveTo>
                  <a:cubicBezTo>
                    <a:pt x="160" y="45"/>
                    <a:pt x="154" y="54"/>
                    <a:pt x="150" y="53"/>
                  </a:cubicBezTo>
                  <a:cubicBezTo>
                    <a:pt x="103" y="45"/>
                    <a:pt x="56" y="35"/>
                    <a:pt x="9" y="25"/>
                  </a:cubicBezTo>
                  <a:cubicBezTo>
                    <a:pt x="5" y="24"/>
                    <a:pt x="0" y="15"/>
                    <a:pt x="1" y="10"/>
                  </a:cubicBezTo>
                  <a:cubicBezTo>
                    <a:pt x="1" y="6"/>
                    <a:pt x="10" y="0"/>
                    <a:pt x="14" y="0"/>
                  </a:cubicBezTo>
                  <a:cubicBezTo>
                    <a:pt x="64" y="10"/>
                    <a:pt x="115" y="17"/>
                    <a:pt x="17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7" name="Freeform 114"/>
            <p:cNvSpPr/>
            <p:nvPr/>
          </p:nvSpPr>
          <p:spPr bwMode="auto">
            <a:xfrm>
              <a:off x="7610475" y="942975"/>
              <a:ext cx="68263" cy="46038"/>
            </a:xfrm>
            <a:custGeom>
              <a:avLst/>
              <a:gdLst>
                <a:gd name="T0" fmla="*/ 167 w 167"/>
                <a:gd name="T1" fmla="*/ 46 h 56"/>
                <a:gd name="T2" fmla="*/ 149 w 167"/>
                <a:gd name="T3" fmla="*/ 55 h 56"/>
                <a:gd name="T4" fmla="*/ 10 w 167"/>
                <a:gd name="T5" fmla="*/ 25 h 56"/>
                <a:gd name="T6" fmla="*/ 0 w 167"/>
                <a:gd name="T7" fmla="*/ 11 h 56"/>
                <a:gd name="T8" fmla="*/ 14 w 167"/>
                <a:gd name="T9" fmla="*/ 1 h 56"/>
                <a:gd name="T10" fmla="*/ 153 w 167"/>
                <a:gd name="T11" fmla="*/ 31 h 56"/>
                <a:gd name="T12" fmla="*/ 167 w 167"/>
                <a:gd name="T13" fmla="*/ 4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6">
                  <a:moveTo>
                    <a:pt x="167" y="46"/>
                  </a:moveTo>
                  <a:cubicBezTo>
                    <a:pt x="159" y="50"/>
                    <a:pt x="153" y="56"/>
                    <a:pt x="149" y="55"/>
                  </a:cubicBezTo>
                  <a:cubicBezTo>
                    <a:pt x="102" y="46"/>
                    <a:pt x="56" y="36"/>
                    <a:pt x="10" y="25"/>
                  </a:cubicBezTo>
                  <a:cubicBezTo>
                    <a:pt x="5" y="24"/>
                    <a:pt x="0" y="15"/>
                    <a:pt x="0" y="11"/>
                  </a:cubicBezTo>
                  <a:cubicBezTo>
                    <a:pt x="1" y="7"/>
                    <a:pt x="10" y="0"/>
                    <a:pt x="14" y="1"/>
                  </a:cubicBezTo>
                  <a:cubicBezTo>
                    <a:pt x="61" y="10"/>
                    <a:pt x="107" y="20"/>
                    <a:pt x="153" y="31"/>
                  </a:cubicBezTo>
                  <a:cubicBezTo>
                    <a:pt x="158" y="32"/>
                    <a:pt x="161" y="39"/>
                    <a:pt x="167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8" name="Freeform 115"/>
            <p:cNvSpPr/>
            <p:nvPr/>
          </p:nvSpPr>
          <p:spPr bwMode="auto">
            <a:xfrm>
              <a:off x="7351713" y="835025"/>
              <a:ext cx="71438" cy="46038"/>
            </a:xfrm>
            <a:custGeom>
              <a:avLst/>
              <a:gdLst>
                <a:gd name="T0" fmla="*/ 8 w 175"/>
                <a:gd name="T1" fmla="*/ 0 h 57"/>
                <a:gd name="T2" fmla="*/ 175 w 175"/>
                <a:gd name="T3" fmla="*/ 41 h 57"/>
                <a:gd name="T4" fmla="*/ 151 w 175"/>
                <a:gd name="T5" fmla="*/ 56 h 57"/>
                <a:gd name="T6" fmla="*/ 14 w 175"/>
                <a:gd name="T7" fmla="*/ 27 h 57"/>
                <a:gd name="T8" fmla="*/ 0 w 175"/>
                <a:gd name="T9" fmla="*/ 10 h 57"/>
                <a:gd name="T10" fmla="*/ 8 w 175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57">
                  <a:moveTo>
                    <a:pt x="8" y="0"/>
                  </a:moveTo>
                  <a:cubicBezTo>
                    <a:pt x="61" y="10"/>
                    <a:pt x="115" y="19"/>
                    <a:pt x="175" y="41"/>
                  </a:cubicBezTo>
                  <a:cubicBezTo>
                    <a:pt x="162" y="50"/>
                    <a:pt x="155" y="57"/>
                    <a:pt x="151" y="56"/>
                  </a:cubicBezTo>
                  <a:cubicBezTo>
                    <a:pt x="105" y="47"/>
                    <a:pt x="60" y="38"/>
                    <a:pt x="14" y="27"/>
                  </a:cubicBezTo>
                  <a:cubicBezTo>
                    <a:pt x="8" y="25"/>
                    <a:pt x="5" y="16"/>
                    <a:pt x="0" y="10"/>
                  </a:cubicBezTo>
                  <a:cubicBezTo>
                    <a:pt x="3" y="7"/>
                    <a:pt x="5" y="3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39" name="Freeform 116"/>
            <p:cNvSpPr/>
            <p:nvPr/>
          </p:nvSpPr>
          <p:spPr bwMode="auto">
            <a:xfrm>
              <a:off x="7226300" y="760413"/>
              <a:ext cx="65088" cy="60325"/>
            </a:xfrm>
            <a:custGeom>
              <a:avLst/>
              <a:gdLst>
                <a:gd name="T0" fmla="*/ 160 w 160"/>
                <a:gd name="T1" fmla="*/ 56 h 74"/>
                <a:gd name="T2" fmla="*/ 135 w 160"/>
                <a:gd name="T3" fmla="*/ 70 h 74"/>
                <a:gd name="T4" fmla="*/ 15 w 160"/>
                <a:gd name="T5" fmla="*/ 28 h 74"/>
                <a:gd name="T6" fmla="*/ 8 w 160"/>
                <a:gd name="T7" fmla="*/ 25 h 74"/>
                <a:gd name="T8" fmla="*/ 0 w 160"/>
                <a:gd name="T9" fmla="*/ 9 h 74"/>
                <a:gd name="T10" fmla="*/ 19 w 160"/>
                <a:gd name="T11" fmla="*/ 2 h 74"/>
                <a:gd name="T12" fmla="*/ 74 w 160"/>
                <a:gd name="T13" fmla="*/ 22 h 74"/>
                <a:gd name="T14" fmla="*/ 138 w 160"/>
                <a:gd name="T15" fmla="*/ 43 h 74"/>
                <a:gd name="T16" fmla="*/ 160 w 160"/>
                <a:gd name="T17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74">
                  <a:moveTo>
                    <a:pt x="160" y="56"/>
                  </a:moveTo>
                  <a:cubicBezTo>
                    <a:pt x="156" y="74"/>
                    <a:pt x="145" y="74"/>
                    <a:pt x="135" y="70"/>
                  </a:cubicBezTo>
                  <a:cubicBezTo>
                    <a:pt x="95" y="57"/>
                    <a:pt x="55" y="43"/>
                    <a:pt x="15" y="28"/>
                  </a:cubicBezTo>
                  <a:cubicBezTo>
                    <a:pt x="13" y="28"/>
                    <a:pt x="9" y="27"/>
                    <a:pt x="8" y="25"/>
                  </a:cubicBezTo>
                  <a:cubicBezTo>
                    <a:pt x="5" y="20"/>
                    <a:pt x="2" y="14"/>
                    <a:pt x="0" y="9"/>
                  </a:cubicBezTo>
                  <a:cubicBezTo>
                    <a:pt x="6" y="6"/>
                    <a:pt x="13" y="0"/>
                    <a:pt x="19" y="2"/>
                  </a:cubicBezTo>
                  <a:cubicBezTo>
                    <a:pt x="38" y="7"/>
                    <a:pt x="56" y="16"/>
                    <a:pt x="74" y="22"/>
                  </a:cubicBezTo>
                  <a:cubicBezTo>
                    <a:pt x="96" y="30"/>
                    <a:pt x="117" y="36"/>
                    <a:pt x="138" y="43"/>
                  </a:cubicBezTo>
                  <a:cubicBezTo>
                    <a:pt x="146" y="46"/>
                    <a:pt x="153" y="52"/>
                    <a:pt x="160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0" name="Freeform 117"/>
            <p:cNvSpPr/>
            <p:nvPr/>
          </p:nvSpPr>
          <p:spPr bwMode="auto">
            <a:xfrm>
              <a:off x="8166100" y="1408113"/>
              <a:ext cx="42863" cy="109538"/>
            </a:xfrm>
            <a:custGeom>
              <a:avLst/>
              <a:gdLst>
                <a:gd name="T0" fmla="*/ 0 w 103"/>
                <a:gd name="T1" fmla="*/ 133 h 133"/>
                <a:gd name="T2" fmla="*/ 13 w 103"/>
                <a:gd name="T3" fmla="*/ 109 h 133"/>
                <a:gd name="T4" fmla="*/ 78 w 103"/>
                <a:gd name="T5" fmla="*/ 11 h 133"/>
                <a:gd name="T6" fmla="*/ 95 w 103"/>
                <a:gd name="T7" fmla="*/ 0 h 133"/>
                <a:gd name="T8" fmla="*/ 103 w 103"/>
                <a:gd name="T9" fmla="*/ 20 h 133"/>
                <a:gd name="T10" fmla="*/ 0 w 103"/>
                <a:gd name="T11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133">
                  <a:moveTo>
                    <a:pt x="0" y="133"/>
                  </a:moveTo>
                  <a:cubicBezTo>
                    <a:pt x="5" y="125"/>
                    <a:pt x="7" y="115"/>
                    <a:pt x="13" y="109"/>
                  </a:cubicBezTo>
                  <a:cubicBezTo>
                    <a:pt x="42" y="81"/>
                    <a:pt x="68" y="52"/>
                    <a:pt x="78" y="11"/>
                  </a:cubicBezTo>
                  <a:cubicBezTo>
                    <a:pt x="79" y="6"/>
                    <a:pt x="89" y="3"/>
                    <a:pt x="95" y="0"/>
                  </a:cubicBezTo>
                  <a:cubicBezTo>
                    <a:pt x="98" y="6"/>
                    <a:pt x="103" y="13"/>
                    <a:pt x="103" y="20"/>
                  </a:cubicBezTo>
                  <a:cubicBezTo>
                    <a:pt x="100" y="60"/>
                    <a:pt x="49" y="123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1" name="Freeform 118"/>
            <p:cNvSpPr/>
            <p:nvPr/>
          </p:nvSpPr>
          <p:spPr bwMode="auto">
            <a:xfrm>
              <a:off x="7864475" y="1058863"/>
              <a:ext cx="68263" cy="50800"/>
            </a:xfrm>
            <a:custGeom>
              <a:avLst/>
              <a:gdLst>
                <a:gd name="T0" fmla="*/ 0 w 168"/>
                <a:gd name="T1" fmla="*/ 8 h 61"/>
                <a:gd name="T2" fmla="*/ 30 w 168"/>
                <a:gd name="T3" fmla="*/ 2 h 61"/>
                <a:gd name="T4" fmla="*/ 152 w 168"/>
                <a:gd name="T5" fmla="*/ 34 h 61"/>
                <a:gd name="T6" fmla="*/ 168 w 168"/>
                <a:gd name="T7" fmla="*/ 53 h 61"/>
                <a:gd name="T8" fmla="*/ 148 w 168"/>
                <a:gd name="T9" fmla="*/ 60 h 61"/>
                <a:gd name="T10" fmla="*/ 14 w 168"/>
                <a:gd name="T11" fmla="*/ 24 h 61"/>
                <a:gd name="T12" fmla="*/ 0 w 168"/>
                <a:gd name="T13" fmla="*/ 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61">
                  <a:moveTo>
                    <a:pt x="0" y="8"/>
                  </a:moveTo>
                  <a:cubicBezTo>
                    <a:pt x="14" y="5"/>
                    <a:pt x="23" y="0"/>
                    <a:pt x="30" y="2"/>
                  </a:cubicBezTo>
                  <a:cubicBezTo>
                    <a:pt x="71" y="12"/>
                    <a:pt x="112" y="22"/>
                    <a:pt x="152" y="34"/>
                  </a:cubicBezTo>
                  <a:cubicBezTo>
                    <a:pt x="159" y="36"/>
                    <a:pt x="163" y="46"/>
                    <a:pt x="168" y="53"/>
                  </a:cubicBezTo>
                  <a:cubicBezTo>
                    <a:pt x="161" y="55"/>
                    <a:pt x="154" y="61"/>
                    <a:pt x="148" y="60"/>
                  </a:cubicBezTo>
                  <a:cubicBezTo>
                    <a:pt x="103" y="49"/>
                    <a:pt x="59" y="36"/>
                    <a:pt x="14" y="24"/>
                  </a:cubicBezTo>
                  <a:cubicBezTo>
                    <a:pt x="11" y="23"/>
                    <a:pt x="9" y="1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2" name="Freeform 119"/>
            <p:cNvSpPr/>
            <p:nvPr/>
          </p:nvSpPr>
          <p:spPr bwMode="auto">
            <a:xfrm>
              <a:off x="7993063" y="1130300"/>
              <a:ext cx="66675" cy="58738"/>
            </a:xfrm>
            <a:custGeom>
              <a:avLst/>
              <a:gdLst>
                <a:gd name="T0" fmla="*/ 5 w 161"/>
                <a:gd name="T1" fmla="*/ 0 h 72"/>
                <a:gd name="T2" fmla="*/ 161 w 161"/>
                <a:gd name="T3" fmla="*/ 51 h 72"/>
                <a:gd name="T4" fmla="*/ 139 w 161"/>
                <a:gd name="T5" fmla="*/ 69 h 72"/>
                <a:gd name="T6" fmla="*/ 15 w 161"/>
                <a:gd name="T7" fmla="*/ 26 h 72"/>
                <a:gd name="T8" fmla="*/ 0 w 161"/>
                <a:gd name="T9" fmla="*/ 9 h 72"/>
                <a:gd name="T10" fmla="*/ 5 w 161"/>
                <a:gd name="T1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1" h="72">
                  <a:moveTo>
                    <a:pt x="5" y="0"/>
                  </a:moveTo>
                  <a:cubicBezTo>
                    <a:pt x="60" y="9"/>
                    <a:pt x="111" y="29"/>
                    <a:pt x="161" y="51"/>
                  </a:cubicBezTo>
                  <a:cubicBezTo>
                    <a:pt x="161" y="71"/>
                    <a:pt x="150" y="72"/>
                    <a:pt x="139" y="69"/>
                  </a:cubicBezTo>
                  <a:cubicBezTo>
                    <a:pt x="98" y="55"/>
                    <a:pt x="56" y="41"/>
                    <a:pt x="15" y="26"/>
                  </a:cubicBezTo>
                  <a:cubicBezTo>
                    <a:pt x="9" y="24"/>
                    <a:pt x="5" y="15"/>
                    <a:pt x="0" y="9"/>
                  </a:cubicBezTo>
                  <a:cubicBezTo>
                    <a:pt x="2" y="6"/>
                    <a:pt x="3" y="3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3" name="Freeform 120"/>
            <p:cNvSpPr/>
            <p:nvPr/>
          </p:nvSpPr>
          <p:spPr bwMode="auto">
            <a:xfrm>
              <a:off x="8112125" y="1225550"/>
              <a:ext cx="63500" cy="79375"/>
            </a:xfrm>
            <a:custGeom>
              <a:avLst/>
              <a:gdLst>
                <a:gd name="T0" fmla="*/ 0 w 153"/>
                <a:gd name="T1" fmla="*/ 12 h 97"/>
                <a:gd name="T2" fmla="*/ 28 w 153"/>
                <a:gd name="T3" fmla="*/ 2 h 97"/>
                <a:gd name="T4" fmla="*/ 149 w 153"/>
                <a:gd name="T5" fmla="*/ 75 h 97"/>
                <a:gd name="T6" fmla="*/ 153 w 153"/>
                <a:gd name="T7" fmla="*/ 95 h 97"/>
                <a:gd name="T8" fmla="*/ 135 w 153"/>
                <a:gd name="T9" fmla="*/ 96 h 97"/>
                <a:gd name="T10" fmla="*/ 125 w 153"/>
                <a:gd name="T11" fmla="*/ 90 h 97"/>
                <a:gd name="T12" fmla="*/ 0 w 153"/>
                <a:gd name="T13" fmla="*/ 1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" h="97">
                  <a:moveTo>
                    <a:pt x="0" y="12"/>
                  </a:moveTo>
                  <a:cubicBezTo>
                    <a:pt x="15" y="6"/>
                    <a:pt x="24" y="0"/>
                    <a:pt x="28" y="2"/>
                  </a:cubicBezTo>
                  <a:cubicBezTo>
                    <a:pt x="69" y="25"/>
                    <a:pt x="109" y="50"/>
                    <a:pt x="149" y="75"/>
                  </a:cubicBezTo>
                  <a:cubicBezTo>
                    <a:pt x="153" y="78"/>
                    <a:pt x="152" y="88"/>
                    <a:pt x="153" y="95"/>
                  </a:cubicBezTo>
                  <a:cubicBezTo>
                    <a:pt x="147" y="96"/>
                    <a:pt x="141" y="97"/>
                    <a:pt x="135" y="96"/>
                  </a:cubicBezTo>
                  <a:cubicBezTo>
                    <a:pt x="132" y="96"/>
                    <a:pt x="129" y="92"/>
                    <a:pt x="125" y="90"/>
                  </a:cubicBezTo>
                  <a:cubicBezTo>
                    <a:pt x="87" y="66"/>
                    <a:pt x="48" y="41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4" name="Freeform 121"/>
            <p:cNvSpPr/>
            <p:nvPr/>
          </p:nvSpPr>
          <p:spPr bwMode="auto">
            <a:xfrm>
              <a:off x="7593013" y="354013"/>
              <a:ext cx="38100" cy="28575"/>
            </a:xfrm>
            <a:custGeom>
              <a:avLst/>
              <a:gdLst>
                <a:gd name="T0" fmla="*/ 0 w 94"/>
                <a:gd name="T1" fmla="*/ 17 h 35"/>
                <a:gd name="T2" fmla="*/ 87 w 94"/>
                <a:gd name="T3" fmla="*/ 4 h 35"/>
                <a:gd name="T4" fmla="*/ 94 w 94"/>
                <a:gd name="T5" fmla="*/ 18 h 35"/>
                <a:gd name="T6" fmla="*/ 16 w 94"/>
                <a:gd name="T7" fmla="*/ 34 h 35"/>
                <a:gd name="T8" fmla="*/ 0 w 94"/>
                <a:gd name="T9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35">
                  <a:moveTo>
                    <a:pt x="0" y="17"/>
                  </a:moveTo>
                  <a:cubicBezTo>
                    <a:pt x="33" y="4"/>
                    <a:pt x="60" y="0"/>
                    <a:pt x="87" y="4"/>
                  </a:cubicBezTo>
                  <a:cubicBezTo>
                    <a:pt x="90" y="5"/>
                    <a:pt x="91" y="13"/>
                    <a:pt x="94" y="18"/>
                  </a:cubicBezTo>
                  <a:cubicBezTo>
                    <a:pt x="69" y="35"/>
                    <a:pt x="42" y="33"/>
                    <a:pt x="16" y="34"/>
                  </a:cubicBezTo>
                  <a:cubicBezTo>
                    <a:pt x="13" y="35"/>
                    <a:pt x="8" y="27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5" name="Freeform 122"/>
            <p:cNvSpPr/>
            <p:nvPr/>
          </p:nvSpPr>
          <p:spPr bwMode="auto">
            <a:xfrm>
              <a:off x="7985125" y="242888"/>
              <a:ext cx="38100" cy="31750"/>
            </a:xfrm>
            <a:custGeom>
              <a:avLst/>
              <a:gdLst>
                <a:gd name="T0" fmla="*/ 85 w 92"/>
                <a:gd name="T1" fmla="*/ 0 h 39"/>
                <a:gd name="T2" fmla="*/ 61 w 92"/>
                <a:gd name="T3" fmla="*/ 31 h 39"/>
                <a:gd name="T4" fmla="*/ 0 w 92"/>
                <a:gd name="T5" fmla="*/ 13 h 39"/>
                <a:gd name="T6" fmla="*/ 85 w 92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39">
                  <a:moveTo>
                    <a:pt x="85" y="0"/>
                  </a:moveTo>
                  <a:cubicBezTo>
                    <a:pt x="92" y="29"/>
                    <a:pt x="75" y="29"/>
                    <a:pt x="61" y="31"/>
                  </a:cubicBezTo>
                  <a:cubicBezTo>
                    <a:pt x="13" y="39"/>
                    <a:pt x="13" y="39"/>
                    <a:pt x="0" y="13"/>
                  </a:cubicBezTo>
                  <a:cubicBezTo>
                    <a:pt x="29" y="9"/>
                    <a:pt x="55" y="5"/>
                    <a:pt x="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6" name="Freeform 123"/>
            <p:cNvSpPr/>
            <p:nvPr/>
          </p:nvSpPr>
          <p:spPr bwMode="auto">
            <a:xfrm>
              <a:off x="7529513" y="376238"/>
              <a:ext cx="36513" cy="26988"/>
            </a:xfrm>
            <a:custGeom>
              <a:avLst/>
              <a:gdLst>
                <a:gd name="T0" fmla="*/ 0 w 90"/>
                <a:gd name="T1" fmla="*/ 13 h 34"/>
                <a:gd name="T2" fmla="*/ 77 w 90"/>
                <a:gd name="T3" fmla="*/ 1 h 34"/>
                <a:gd name="T4" fmla="*/ 89 w 90"/>
                <a:gd name="T5" fmla="*/ 9 h 34"/>
                <a:gd name="T6" fmla="*/ 84 w 90"/>
                <a:gd name="T7" fmla="*/ 22 h 34"/>
                <a:gd name="T8" fmla="*/ 11 w 90"/>
                <a:gd name="T9" fmla="*/ 34 h 34"/>
                <a:gd name="T10" fmla="*/ 0 w 90"/>
                <a:gd name="T11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4">
                  <a:moveTo>
                    <a:pt x="0" y="13"/>
                  </a:moveTo>
                  <a:cubicBezTo>
                    <a:pt x="29" y="8"/>
                    <a:pt x="53" y="4"/>
                    <a:pt x="77" y="1"/>
                  </a:cubicBezTo>
                  <a:cubicBezTo>
                    <a:pt x="81" y="0"/>
                    <a:pt x="87" y="5"/>
                    <a:pt x="89" y="9"/>
                  </a:cubicBezTo>
                  <a:cubicBezTo>
                    <a:pt x="90" y="12"/>
                    <a:pt x="87" y="21"/>
                    <a:pt x="84" y="22"/>
                  </a:cubicBezTo>
                  <a:cubicBezTo>
                    <a:pt x="60" y="26"/>
                    <a:pt x="36" y="31"/>
                    <a:pt x="11" y="34"/>
                  </a:cubicBezTo>
                  <a:cubicBezTo>
                    <a:pt x="9" y="34"/>
                    <a:pt x="6" y="24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7" name="Freeform 124"/>
            <p:cNvSpPr/>
            <p:nvPr/>
          </p:nvSpPr>
          <p:spPr bwMode="auto">
            <a:xfrm>
              <a:off x="7466013" y="393700"/>
              <a:ext cx="38100" cy="34925"/>
            </a:xfrm>
            <a:custGeom>
              <a:avLst/>
              <a:gdLst>
                <a:gd name="T0" fmla="*/ 96 w 96"/>
                <a:gd name="T1" fmla="*/ 20 h 44"/>
                <a:gd name="T2" fmla="*/ 0 w 96"/>
                <a:gd name="T3" fmla="*/ 38 h 44"/>
                <a:gd name="T4" fmla="*/ 96 w 96"/>
                <a:gd name="T5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44">
                  <a:moveTo>
                    <a:pt x="96" y="20"/>
                  </a:moveTo>
                  <a:cubicBezTo>
                    <a:pt x="61" y="38"/>
                    <a:pt x="33" y="44"/>
                    <a:pt x="0" y="38"/>
                  </a:cubicBezTo>
                  <a:cubicBezTo>
                    <a:pt x="15" y="9"/>
                    <a:pt x="58" y="0"/>
                    <a:pt x="96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8" name="Freeform 125"/>
            <p:cNvSpPr/>
            <p:nvPr/>
          </p:nvSpPr>
          <p:spPr bwMode="auto">
            <a:xfrm>
              <a:off x="7400925" y="419100"/>
              <a:ext cx="34925" cy="33338"/>
            </a:xfrm>
            <a:custGeom>
              <a:avLst/>
              <a:gdLst>
                <a:gd name="T0" fmla="*/ 84 w 84"/>
                <a:gd name="T1" fmla="*/ 8 h 41"/>
                <a:gd name="T2" fmla="*/ 82 w 84"/>
                <a:gd name="T3" fmla="*/ 23 h 41"/>
                <a:gd name="T4" fmla="*/ 10 w 84"/>
                <a:gd name="T5" fmla="*/ 41 h 41"/>
                <a:gd name="T6" fmla="*/ 0 w 84"/>
                <a:gd name="T7" fmla="*/ 31 h 41"/>
                <a:gd name="T8" fmla="*/ 6 w 84"/>
                <a:gd name="T9" fmla="*/ 18 h 41"/>
                <a:gd name="T10" fmla="*/ 84 w 84"/>
                <a:gd name="T11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41">
                  <a:moveTo>
                    <a:pt x="84" y="8"/>
                  </a:moveTo>
                  <a:cubicBezTo>
                    <a:pt x="83" y="14"/>
                    <a:pt x="84" y="23"/>
                    <a:pt x="82" y="23"/>
                  </a:cubicBezTo>
                  <a:cubicBezTo>
                    <a:pt x="58" y="30"/>
                    <a:pt x="34" y="36"/>
                    <a:pt x="10" y="41"/>
                  </a:cubicBezTo>
                  <a:cubicBezTo>
                    <a:pt x="7" y="41"/>
                    <a:pt x="1" y="35"/>
                    <a:pt x="0" y="31"/>
                  </a:cubicBezTo>
                  <a:cubicBezTo>
                    <a:pt x="0" y="27"/>
                    <a:pt x="3" y="19"/>
                    <a:pt x="6" y="18"/>
                  </a:cubicBezTo>
                  <a:cubicBezTo>
                    <a:pt x="31" y="11"/>
                    <a:pt x="56" y="0"/>
                    <a:pt x="84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49" name="Freeform 126"/>
            <p:cNvSpPr/>
            <p:nvPr/>
          </p:nvSpPr>
          <p:spPr bwMode="auto">
            <a:xfrm>
              <a:off x="7337425" y="447675"/>
              <a:ext cx="36513" cy="41275"/>
            </a:xfrm>
            <a:custGeom>
              <a:avLst/>
              <a:gdLst>
                <a:gd name="T0" fmla="*/ 0 w 89"/>
                <a:gd name="T1" fmla="*/ 27 h 49"/>
                <a:gd name="T2" fmla="*/ 82 w 89"/>
                <a:gd name="T3" fmla="*/ 3 h 49"/>
                <a:gd name="T4" fmla="*/ 66 w 89"/>
                <a:gd name="T5" fmla="*/ 29 h 49"/>
                <a:gd name="T6" fmla="*/ 0 w 89"/>
                <a:gd name="T7" fmla="*/ 2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9" h="49">
                  <a:moveTo>
                    <a:pt x="0" y="27"/>
                  </a:moveTo>
                  <a:cubicBezTo>
                    <a:pt x="26" y="9"/>
                    <a:pt x="53" y="0"/>
                    <a:pt x="82" y="3"/>
                  </a:cubicBezTo>
                  <a:cubicBezTo>
                    <a:pt x="89" y="22"/>
                    <a:pt x="78" y="27"/>
                    <a:pt x="66" y="29"/>
                  </a:cubicBezTo>
                  <a:cubicBezTo>
                    <a:pt x="44" y="33"/>
                    <a:pt x="21" y="49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0" name="Freeform 127"/>
            <p:cNvSpPr/>
            <p:nvPr/>
          </p:nvSpPr>
          <p:spPr bwMode="auto">
            <a:xfrm>
              <a:off x="8183563" y="182563"/>
              <a:ext cx="34925" cy="31750"/>
            </a:xfrm>
            <a:custGeom>
              <a:avLst/>
              <a:gdLst>
                <a:gd name="T0" fmla="*/ 85 w 85"/>
                <a:gd name="T1" fmla="*/ 22 h 38"/>
                <a:gd name="T2" fmla="*/ 4 w 85"/>
                <a:gd name="T3" fmla="*/ 37 h 38"/>
                <a:gd name="T4" fmla="*/ 0 w 85"/>
                <a:gd name="T5" fmla="*/ 19 h 38"/>
                <a:gd name="T6" fmla="*/ 53 w 85"/>
                <a:gd name="T7" fmla="*/ 6 h 38"/>
                <a:gd name="T8" fmla="*/ 85 w 85"/>
                <a:gd name="T9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38">
                  <a:moveTo>
                    <a:pt x="85" y="22"/>
                  </a:moveTo>
                  <a:cubicBezTo>
                    <a:pt x="60" y="37"/>
                    <a:pt x="32" y="38"/>
                    <a:pt x="4" y="37"/>
                  </a:cubicBezTo>
                  <a:cubicBezTo>
                    <a:pt x="3" y="37"/>
                    <a:pt x="0" y="19"/>
                    <a:pt x="0" y="19"/>
                  </a:cubicBezTo>
                  <a:cubicBezTo>
                    <a:pt x="18" y="14"/>
                    <a:pt x="35" y="9"/>
                    <a:pt x="53" y="6"/>
                  </a:cubicBezTo>
                  <a:cubicBezTo>
                    <a:pt x="64" y="4"/>
                    <a:pt x="78" y="0"/>
                    <a:pt x="85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1" name="Freeform 128"/>
            <p:cNvSpPr/>
            <p:nvPr/>
          </p:nvSpPr>
          <p:spPr bwMode="auto">
            <a:xfrm>
              <a:off x="8245475" y="165100"/>
              <a:ext cx="38100" cy="31750"/>
            </a:xfrm>
            <a:custGeom>
              <a:avLst/>
              <a:gdLst>
                <a:gd name="T0" fmla="*/ 90 w 90"/>
                <a:gd name="T1" fmla="*/ 12 h 38"/>
                <a:gd name="T2" fmla="*/ 0 w 90"/>
                <a:gd name="T3" fmla="*/ 19 h 38"/>
                <a:gd name="T4" fmla="*/ 78 w 90"/>
                <a:gd name="T5" fmla="*/ 0 h 38"/>
                <a:gd name="T6" fmla="*/ 90 w 90"/>
                <a:gd name="T7" fmla="*/ 1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38">
                  <a:moveTo>
                    <a:pt x="90" y="12"/>
                  </a:moveTo>
                  <a:cubicBezTo>
                    <a:pt x="53" y="36"/>
                    <a:pt x="21" y="38"/>
                    <a:pt x="0" y="19"/>
                  </a:cubicBezTo>
                  <a:cubicBezTo>
                    <a:pt x="24" y="0"/>
                    <a:pt x="51" y="2"/>
                    <a:pt x="78" y="0"/>
                  </a:cubicBezTo>
                  <a:cubicBezTo>
                    <a:pt x="81" y="0"/>
                    <a:pt x="86" y="8"/>
                    <a:pt x="9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2" name="Freeform 129"/>
            <p:cNvSpPr/>
            <p:nvPr/>
          </p:nvSpPr>
          <p:spPr bwMode="auto">
            <a:xfrm>
              <a:off x="8116888" y="207963"/>
              <a:ext cx="36513" cy="25400"/>
            </a:xfrm>
            <a:custGeom>
              <a:avLst/>
              <a:gdLst>
                <a:gd name="T0" fmla="*/ 87 w 87"/>
                <a:gd name="T1" fmla="*/ 16 h 32"/>
                <a:gd name="T2" fmla="*/ 62 w 87"/>
                <a:gd name="T3" fmla="*/ 27 h 32"/>
                <a:gd name="T4" fmla="*/ 7 w 87"/>
                <a:gd name="T5" fmla="*/ 32 h 32"/>
                <a:gd name="T6" fmla="*/ 1 w 87"/>
                <a:gd name="T7" fmla="*/ 24 h 32"/>
                <a:gd name="T8" fmla="*/ 6 w 87"/>
                <a:gd name="T9" fmla="*/ 11 h 32"/>
                <a:gd name="T10" fmla="*/ 87 w 87"/>
                <a:gd name="T1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32">
                  <a:moveTo>
                    <a:pt x="87" y="16"/>
                  </a:moveTo>
                  <a:cubicBezTo>
                    <a:pt x="79" y="20"/>
                    <a:pt x="71" y="25"/>
                    <a:pt x="62" y="27"/>
                  </a:cubicBezTo>
                  <a:cubicBezTo>
                    <a:pt x="44" y="30"/>
                    <a:pt x="25" y="31"/>
                    <a:pt x="7" y="32"/>
                  </a:cubicBezTo>
                  <a:cubicBezTo>
                    <a:pt x="5" y="32"/>
                    <a:pt x="0" y="27"/>
                    <a:pt x="1" y="24"/>
                  </a:cubicBezTo>
                  <a:cubicBezTo>
                    <a:pt x="1" y="19"/>
                    <a:pt x="3" y="13"/>
                    <a:pt x="6" y="11"/>
                  </a:cubicBezTo>
                  <a:cubicBezTo>
                    <a:pt x="17" y="2"/>
                    <a:pt x="67" y="0"/>
                    <a:pt x="87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3" name="Freeform 130"/>
            <p:cNvSpPr/>
            <p:nvPr/>
          </p:nvSpPr>
          <p:spPr bwMode="auto">
            <a:xfrm>
              <a:off x="7920038" y="263525"/>
              <a:ext cx="38100" cy="26988"/>
            </a:xfrm>
            <a:custGeom>
              <a:avLst/>
              <a:gdLst>
                <a:gd name="T0" fmla="*/ 95 w 95"/>
                <a:gd name="T1" fmla="*/ 15 h 32"/>
                <a:gd name="T2" fmla="*/ 9 w 95"/>
                <a:gd name="T3" fmla="*/ 30 h 32"/>
                <a:gd name="T4" fmla="*/ 20 w 95"/>
                <a:gd name="T5" fmla="*/ 6 h 32"/>
                <a:gd name="T6" fmla="*/ 82 w 95"/>
                <a:gd name="T7" fmla="*/ 1 h 32"/>
                <a:gd name="T8" fmla="*/ 95 w 95"/>
                <a:gd name="T9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2">
                  <a:moveTo>
                    <a:pt x="95" y="15"/>
                  </a:moveTo>
                  <a:cubicBezTo>
                    <a:pt x="64" y="32"/>
                    <a:pt x="36" y="32"/>
                    <a:pt x="9" y="30"/>
                  </a:cubicBezTo>
                  <a:cubicBezTo>
                    <a:pt x="0" y="14"/>
                    <a:pt x="9" y="8"/>
                    <a:pt x="20" y="6"/>
                  </a:cubicBezTo>
                  <a:cubicBezTo>
                    <a:pt x="41" y="3"/>
                    <a:pt x="62" y="1"/>
                    <a:pt x="82" y="1"/>
                  </a:cubicBezTo>
                  <a:cubicBezTo>
                    <a:pt x="85" y="0"/>
                    <a:pt x="89" y="7"/>
                    <a:pt x="95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4" name="Freeform 131"/>
            <p:cNvSpPr/>
            <p:nvPr/>
          </p:nvSpPr>
          <p:spPr bwMode="auto">
            <a:xfrm>
              <a:off x="7854950" y="280988"/>
              <a:ext cx="36513" cy="31750"/>
            </a:xfrm>
            <a:custGeom>
              <a:avLst/>
              <a:gdLst>
                <a:gd name="T0" fmla="*/ 0 w 90"/>
                <a:gd name="T1" fmla="*/ 28 h 39"/>
                <a:gd name="T2" fmla="*/ 16 w 90"/>
                <a:gd name="T3" fmla="*/ 9 h 39"/>
                <a:gd name="T4" fmla="*/ 75 w 90"/>
                <a:gd name="T5" fmla="*/ 0 h 39"/>
                <a:gd name="T6" fmla="*/ 89 w 90"/>
                <a:gd name="T7" fmla="*/ 10 h 39"/>
                <a:gd name="T8" fmla="*/ 81 w 90"/>
                <a:gd name="T9" fmla="*/ 24 h 39"/>
                <a:gd name="T10" fmla="*/ 0 w 90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8" y="19"/>
                    <a:pt x="11" y="10"/>
                    <a:pt x="16" y="9"/>
                  </a:cubicBezTo>
                  <a:cubicBezTo>
                    <a:pt x="36" y="5"/>
                    <a:pt x="55" y="2"/>
                    <a:pt x="75" y="0"/>
                  </a:cubicBezTo>
                  <a:cubicBezTo>
                    <a:pt x="80" y="0"/>
                    <a:pt x="88" y="5"/>
                    <a:pt x="89" y="10"/>
                  </a:cubicBezTo>
                  <a:cubicBezTo>
                    <a:pt x="90" y="14"/>
                    <a:pt x="85" y="23"/>
                    <a:pt x="81" y="24"/>
                  </a:cubicBezTo>
                  <a:cubicBezTo>
                    <a:pt x="56" y="30"/>
                    <a:pt x="31" y="39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5" name="Freeform 132"/>
            <p:cNvSpPr/>
            <p:nvPr/>
          </p:nvSpPr>
          <p:spPr bwMode="auto">
            <a:xfrm>
              <a:off x="7791450" y="292100"/>
              <a:ext cx="36513" cy="33338"/>
            </a:xfrm>
            <a:custGeom>
              <a:avLst/>
              <a:gdLst>
                <a:gd name="T0" fmla="*/ 90 w 90"/>
                <a:gd name="T1" fmla="*/ 26 h 41"/>
                <a:gd name="T2" fmla="*/ 9 w 90"/>
                <a:gd name="T3" fmla="*/ 41 h 41"/>
                <a:gd name="T4" fmla="*/ 1 w 90"/>
                <a:gd name="T5" fmla="*/ 29 h 41"/>
                <a:gd name="T6" fmla="*/ 6 w 90"/>
                <a:gd name="T7" fmla="*/ 20 h 41"/>
                <a:gd name="T8" fmla="*/ 85 w 90"/>
                <a:gd name="T9" fmla="*/ 14 h 41"/>
                <a:gd name="T10" fmla="*/ 90 w 90"/>
                <a:gd name="T11" fmla="*/ 2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41">
                  <a:moveTo>
                    <a:pt x="90" y="26"/>
                  </a:moveTo>
                  <a:cubicBezTo>
                    <a:pt x="65" y="40"/>
                    <a:pt x="37" y="41"/>
                    <a:pt x="9" y="41"/>
                  </a:cubicBezTo>
                  <a:cubicBezTo>
                    <a:pt x="6" y="41"/>
                    <a:pt x="2" y="34"/>
                    <a:pt x="1" y="29"/>
                  </a:cubicBezTo>
                  <a:cubicBezTo>
                    <a:pt x="0" y="27"/>
                    <a:pt x="3" y="20"/>
                    <a:pt x="6" y="20"/>
                  </a:cubicBezTo>
                  <a:cubicBezTo>
                    <a:pt x="32" y="15"/>
                    <a:pt x="57" y="0"/>
                    <a:pt x="85" y="14"/>
                  </a:cubicBezTo>
                  <a:cubicBezTo>
                    <a:pt x="87" y="15"/>
                    <a:pt x="87" y="19"/>
                    <a:pt x="9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6" name="Freeform 133"/>
            <p:cNvSpPr/>
            <p:nvPr/>
          </p:nvSpPr>
          <p:spPr bwMode="auto">
            <a:xfrm>
              <a:off x="7659688" y="334963"/>
              <a:ext cx="36513" cy="31750"/>
            </a:xfrm>
            <a:custGeom>
              <a:avLst/>
              <a:gdLst>
                <a:gd name="T0" fmla="*/ 0 w 87"/>
                <a:gd name="T1" fmla="*/ 17 h 37"/>
                <a:gd name="T2" fmla="*/ 76 w 87"/>
                <a:gd name="T3" fmla="*/ 2 h 37"/>
                <a:gd name="T4" fmla="*/ 86 w 87"/>
                <a:gd name="T5" fmla="*/ 11 h 37"/>
                <a:gd name="T6" fmla="*/ 83 w 87"/>
                <a:gd name="T7" fmla="*/ 21 h 37"/>
                <a:gd name="T8" fmla="*/ 4 w 87"/>
                <a:gd name="T9" fmla="*/ 29 h 37"/>
                <a:gd name="T10" fmla="*/ 0 w 87"/>
                <a:gd name="T11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37">
                  <a:moveTo>
                    <a:pt x="0" y="17"/>
                  </a:moveTo>
                  <a:cubicBezTo>
                    <a:pt x="24" y="0"/>
                    <a:pt x="50" y="3"/>
                    <a:pt x="76" y="2"/>
                  </a:cubicBezTo>
                  <a:cubicBezTo>
                    <a:pt x="79" y="2"/>
                    <a:pt x="84" y="7"/>
                    <a:pt x="86" y="11"/>
                  </a:cubicBezTo>
                  <a:cubicBezTo>
                    <a:pt x="87" y="13"/>
                    <a:pt x="85" y="19"/>
                    <a:pt x="83" y="21"/>
                  </a:cubicBezTo>
                  <a:cubicBezTo>
                    <a:pt x="72" y="31"/>
                    <a:pt x="18" y="37"/>
                    <a:pt x="4" y="29"/>
                  </a:cubicBezTo>
                  <a:cubicBezTo>
                    <a:pt x="2" y="27"/>
                    <a:pt x="2" y="2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7" name="Freeform 134"/>
            <p:cNvSpPr/>
            <p:nvPr/>
          </p:nvSpPr>
          <p:spPr bwMode="auto">
            <a:xfrm>
              <a:off x="8440738" y="79375"/>
              <a:ext cx="34925" cy="36513"/>
            </a:xfrm>
            <a:custGeom>
              <a:avLst/>
              <a:gdLst>
                <a:gd name="T0" fmla="*/ 85 w 85"/>
                <a:gd name="T1" fmla="*/ 11 h 44"/>
                <a:gd name="T2" fmla="*/ 73 w 85"/>
                <a:gd name="T3" fmla="*/ 28 h 44"/>
                <a:gd name="T4" fmla="*/ 16 w 85"/>
                <a:gd name="T5" fmla="*/ 43 h 44"/>
                <a:gd name="T6" fmla="*/ 1 w 85"/>
                <a:gd name="T7" fmla="*/ 35 h 44"/>
                <a:gd name="T8" fmla="*/ 8 w 85"/>
                <a:gd name="T9" fmla="*/ 20 h 44"/>
                <a:gd name="T10" fmla="*/ 78 w 85"/>
                <a:gd name="T11" fmla="*/ 0 h 44"/>
                <a:gd name="T12" fmla="*/ 85 w 85"/>
                <a:gd name="T13" fmla="*/ 1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44">
                  <a:moveTo>
                    <a:pt x="85" y="11"/>
                  </a:moveTo>
                  <a:cubicBezTo>
                    <a:pt x="81" y="17"/>
                    <a:pt x="79" y="26"/>
                    <a:pt x="73" y="28"/>
                  </a:cubicBezTo>
                  <a:cubicBezTo>
                    <a:pt x="55" y="34"/>
                    <a:pt x="35" y="39"/>
                    <a:pt x="16" y="43"/>
                  </a:cubicBezTo>
                  <a:cubicBezTo>
                    <a:pt x="11" y="44"/>
                    <a:pt x="3" y="39"/>
                    <a:pt x="1" y="35"/>
                  </a:cubicBezTo>
                  <a:cubicBezTo>
                    <a:pt x="0" y="31"/>
                    <a:pt x="4" y="21"/>
                    <a:pt x="8" y="20"/>
                  </a:cubicBezTo>
                  <a:cubicBezTo>
                    <a:pt x="31" y="12"/>
                    <a:pt x="55" y="7"/>
                    <a:pt x="78" y="0"/>
                  </a:cubicBezTo>
                  <a:cubicBezTo>
                    <a:pt x="81" y="4"/>
                    <a:pt x="83" y="7"/>
                    <a:pt x="85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8" name="Freeform 135"/>
            <p:cNvSpPr/>
            <p:nvPr/>
          </p:nvSpPr>
          <p:spPr bwMode="auto">
            <a:xfrm>
              <a:off x="8375650" y="111125"/>
              <a:ext cx="36513" cy="38100"/>
            </a:xfrm>
            <a:custGeom>
              <a:avLst/>
              <a:gdLst>
                <a:gd name="T0" fmla="*/ 86 w 86"/>
                <a:gd name="T1" fmla="*/ 14 h 47"/>
                <a:gd name="T2" fmla="*/ 0 w 86"/>
                <a:gd name="T3" fmla="*/ 29 h 47"/>
                <a:gd name="T4" fmla="*/ 86 w 86"/>
                <a:gd name="T5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47">
                  <a:moveTo>
                    <a:pt x="86" y="14"/>
                  </a:moveTo>
                  <a:cubicBezTo>
                    <a:pt x="64" y="40"/>
                    <a:pt x="23" y="47"/>
                    <a:pt x="0" y="29"/>
                  </a:cubicBezTo>
                  <a:cubicBezTo>
                    <a:pt x="24" y="6"/>
                    <a:pt x="60" y="0"/>
                    <a:pt x="86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59" name="Freeform 136"/>
            <p:cNvSpPr/>
            <p:nvPr/>
          </p:nvSpPr>
          <p:spPr bwMode="auto">
            <a:xfrm>
              <a:off x="7208838" y="523875"/>
              <a:ext cx="36513" cy="41275"/>
            </a:xfrm>
            <a:custGeom>
              <a:avLst/>
              <a:gdLst>
                <a:gd name="T0" fmla="*/ 0 w 92"/>
                <a:gd name="T1" fmla="*/ 35 h 51"/>
                <a:gd name="T2" fmla="*/ 74 w 92"/>
                <a:gd name="T3" fmla="*/ 1 h 51"/>
                <a:gd name="T4" fmla="*/ 90 w 92"/>
                <a:gd name="T5" fmla="*/ 8 h 51"/>
                <a:gd name="T6" fmla="*/ 87 w 92"/>
                <a:gd name="T7" fmla="*/ 22 h 51"/>
                <a:gd name="T8" fmla="*/ 19 w 92"/>
                <a:gd name="T9" fmla="*/ 50 h 51"/>
                <a:gd name="T10" fmla="*/ 0 w 92"/>
                <a:gd name="T11" fmla="*/ 3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51">
                  <a:moveTo>
                    <a:pt x="0" y="35"/>
                  </a:moveTo>
                  <a:cubicBezTo>
                    <a:pt x="30" y="21"/>
                    <a:pt x="52" y="10"/>
                    <a:pt x="74" y="1"/>
                  </a:cubicBezTo>
                  <a:cubicBezTo>
                    <a:pt x="78" y="0"/>
                    <a:pt x="86" y="4"/>
                    <a:pt x="90" y="8"/>
                  </a:cubicBezTo>
                  <a:cubicBezTo>
                    <a:pt x="92" y="10"/>
                    <a:pt x="90" y="20"/>
                    <a:pt x="87" y="22"/>
                  </a:cubicBezTo>
                  <a:cubicBezTo>
                    <a:pt x="65" y="32"/>
                    <a:pt x="42" y="41"/>
                    <a:pt x="19" y="50"/>
                  </a:cubicBezTo>
                  <a:cubicBezTo>
                    <a:pt x="17" y="51"/>
                    <a:pt x="12" y="44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0" name="Freeform 137"/>
            <p:cNvSpPr/>
            <p:nvPr/>
          </p:nvSpPr>
          <p:spPr bwMode="auto">
            <a:xfrm>
              <a:off x="7723188" y="317500"/>
              <a:ext cx="39688" cy="25400"/>
            </a:xfrm>
            <a:custGeom>
              <a:avLst/>
              <a:gdLst>
                <a:gd name="T0" fmla="*/ 0 w 98"/>
                <a:gd name="T1" fmla="*/ 12 h 32"/>
                <a:gd name="T2" fmla="*/ 85 w 98"/>
                <a:gd name="T3" fmla="*/ 0 h 32"/>
                <a:gd name="T4" fmla="*/ 80 w 98"/>
                <a:gd name="T5" fmla="*/ 26 h 32"/>
                <a:gd name="T6" fmla="*/ 14 w 98"/>
                <a:gd name="T7" fmla="*/ 32 h 32"/>
                <a:gd name="T8" fmla="*/ 0 w 98"/>
                <a:gd name="T9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32">
                  <a:moveTo>
                    <a:pt x="0" y="12"/>
                  </a:moveTo>
                  <a:cubicBezTo>
                    <a:pt x="34" y="7"/>
                    <a:pt x="61" y="3"/>
                    <a:pt x="85" y="0"/>
                  </a:cubicBezTo>
                  <a:cubicBezTo>
                    <a:pt x="98" y="16"/>
                    <a:pt x="92" y="24"/>
                    <a:pt x="80" y="26"/>
                  </a:cubicBezTo>
                  <a:cubicBezTo>
                    <a:pt x="58" y="30"/>
                    <a:pt x="36" y="31"/>
                    <a:pt x="14" y="32"/>
                  </a:cubicBezTo>
                  <a:cubicBezTo>
                    <a:pt x="11" y="32"/>
                    <a:pt x="9" y="25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1" name="Freeform 138"/>
            <p:cNvSpPr/>
            <p:nvPr/>
          </p:nvSpPr>
          <p:spPr bwMode="auto">
            <a:xfrm>
              <a:off x="8312150" y="139700"/>
              <a:ext cx="34925" cy="31750"/>
            </a:xfrm>
            <a:custGeom>
              <a:avLst/>
              <a:gdLst>
                <a:gd name="T0" fmla="*/ 87 w 87"/>
                <a:gd name="T1" fmla="*/ 9 h 38"/>
                <a:gd name="T2" fmla="*/ 75 w 87"/>
                <a:gd name="T3" fmla="*/ 26 h 38"/>
                <a:gd name="T4" fmla="*/ 17 w 87"/>
                <a:gd name="T5" fmla="*/ 37 h 38"/>
                <a:gd name="T6" fmla="*/ 0 w 87"/>
                <a:gd name="T7" fmla="*/ 26 h 38"/>
                <a:gd name="T8" fmla="*/ 12 w 87"/>
                <a:gd name="T9" fmla="*/ 12 h 38"/>
                <a:gd name="T10" fmla="*/ 80 w 87"/>
                <a:gd name="T11" fmla="*/ 0 h 38"/>
                <a:gd name="T12" fmla="*/ 87 w 87"/>
                <a:gd name="T13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38">
                  <a:moveTo>
                    <a:pt x="87" y="9"/>
                  </a:moveTo>
                  <a:cubicBezTo>
                    <a:pt x="83" y="15"/>
                    <a:pt x="80" y="25"/>
                    <a:pt x="75" y="26"/>
                  </a:cubicBezTo>
                  <a:cubicBezTo>
                    <a:pt x="56" y="31"/>
                    <a:pt x="37" y="35"/>
                    <a:pt x="17" y="37"/>
                  </a:cubicBezTo>
                  <a:cubicBezTo>
                    <a:pt x="12" y="38"/>
                    <a:pt x="6" y="30"/>
                    <a:pt x="0" y="26"/>
                  </a:cubicBezTo>
                  <a:cubicBezTo>
                    <a:pt x="4" y="21"/>
                    <a:pt x="7" y="13"/>
                    <a:pt x="12" y="12"/>
                  </a:cubicBezTo>
                  <a:cubicBezTo>
                    <a:pt x="34" y="7"/>
                    <a:pt x="57" y="4"/>
                    <a:pt x="80" y="0"/>
                  </a:cubicBezTo>
                  <a:cubicBezTo>
                    <a:pt x="82" y="3"/>
                    <a:pt x="84" y="6"/>
                    <a:pt x="87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2" name="Freeform 139"/>
            <p:cNvSpPr/>
            <p:nvPr/>
          </p:nvSpPr>
          <p:spPr bwMode="auto">
            <a:xfrm>
              <a:off x="8051800" y="220663"/>
              <a:ext cx="36513" cy="33338"/>
            </a:xfrm>
            <a:custGeom>
              <a:avLst/>
              <a:gdLst>
                <a:gd name="T0" fmla="*/ 88 w 88"/>
                <a:gd name="T1" fmla="*/ 16 h 42"/>
                <a:gd name="T2" fmla="*/ 77 w 88"/>
                <a:gd name="T3" fmla="*/ 31 h 42"/>
                <a:gd name="T4" fmla="*/ 15 w 88"/>
                <a:gd name="T5" fmla="*/ 42 h 42"/>
                <a:gd name="T6" fmla="*/ 1 w 88"/>
                <a:gd name="T7" fmla="*/ 32 h 42"/>
                <a:gd name="T8" fmla="*/ 6 w 88"/>
                <a:gd name="T9" fmla="*/ 19 h 42"/>
                <a:gd name="T10" fmla="*/ 88 w 88"/>
                <a:gd name="T11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42">
                  <a:moveTo>
                    <a:pt x="88" y="16"/>
                  </a:moveTo>
                  <a:cubicBezTo>
                    <a:pt x="83" y="22"/>
                    <a:pt x="81" y="31"/>
                    <a:pt x="77" y="31"/>
                  </a:cubicBezTo>
                  <a:cubicBezTo>
                    <a:pt x="56" y="36"/>
                    <a:pt x="36" y="40"/>
                    <a:pt x="15" y="42"/>
                  </a:cubicBezTo>
                  <a:cubicBezTo>
                    <a:pt x="11" y="42"/>
                    <a:pt x="4" y="36"/>
                    <a:pt x="1" y="32"/>
                  </a:cubicBezTo>
                  <a:cubicBezTo>
                    <a:pt x="0" y="29"/>
                    <a:pt x="4" y="19"/>
                    <a:pt x="6" y="19"/>
                  </a:cubicBezTo>
                  <a:cubicBezTo>
                    <a:pt x="32" y="14"/>
                    <a:pt x="58" y="0"/>
                    <a:pt x="88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3" name="Freeform 140"/>
            <p:cNvSpPr/>
            <p:nvPr/>
          </p:nvSpPr>
          <p:spPr bwMode="auto">
            <a:xfrm>
              <a:off x="7273925" y="479425"/>
              <a:ext cx="33338" cy="36513"/>
            </a:xfrm>
            <a:custGeom>
              <a:avLst/>
              <a:gdLst>
                <a:gd name="T0" fmla="*/ 0 w 81"/>
                <a:gd name="T1" fmla="*/ 44 h 44"/>
                <a:gd name="T2" fmla="*/ 81 w 81"/>
                <a:gd name="T3" fmla="*/ 9 h 44"/>
                <a:gd name="T4" fmla="*/ 0 w 81"/>
                <a:gd name="T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44">
                  <a:moveTo>
                    <a:pt x="0" y="44"/>
                  </a:moveTo>
                  <a:cubicBezTo>
                    <a:pt x="5" y="15"/>
                    <a:pt x="43" y="0"/>
                    <a:pt x="81" y="9"/>
                  </a:cubicBezTo>
                  <a:cubicBezTo>
                    <a:pt x="72" y="31"/>
                    <a:pt x="52" y="40"/>
                    <a:pt x="0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4" name="Freeform 141"/>
            <p:cNvSpPr/>
            <p:nvPr/>
          </p:nvSpPr>
          <p:spPr bwMode="auto">
            <a:xfrm>
              <a:off x="7169150" y="588963"/>
              <a:ext cx="20638" cy="68263"/>
            </a:xfrm>
            <a:custGeom>
              <a:avLst/>
              <a:gdLst>
                <a:gd name="T0" fmla="*/ 40 w 53"/>
                <a:gd name="T1" fmla="*/ 0 h 84"/>
                <a:gd name="T2" fmla="*/ 47 w 53"/>
                <a:gd name="T3" fmla="*/ 4 h 84"/>
                <a:gd name="T4" fmla="*/ 51 w 53"/>
                <a:gd name="T5" fmla="*/ 20 h 84"/>
                <a:gd name="T6" fmla="*/ 16 w 53"/>
                <a:gd name="T7" fmla="*/ 76 h 84"/>
                <a:gd name="T8" fmla="*/ 2 w 53"/>
                <a:gd name="T9" fmla="*/ 60 h 84"/>
                <a:gd name="T10" fmla="*/ 40 w 53"/>
                <a:gd name="T1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84">
                  <a:moveTo>
                    <a:pt x="40" y="0"/>
                  </a:moveTo>
                  <a:cubicBezTo>
                    <a:pt x="45" y="2"/>
                    <a:pt x="47" y="3"/>
                    <a:pt x="47" y="4"/>
                  </a:cubicBezTo>
                  <a:cubicBezTo>
                    <a:pt x="49" y="9"/>
                    <a:pt x="53" y="17"/>
                    <a:pt x="51" y="20"/>
                  </a:cubicBezTo>
                  <a:cubicBezTo>
                    <a:pt x="41" y="40"/>
                    <a:pt x="31" y="61"/>
                    <a:pt x="16" y="76"/>
                  </a:cubicBezTo>
                  <a:cubicBezTo>
                    <a:pt x="8" y="84"/>
                    <a:pt x="0" y="70"/>
                    <a:pt x="2" y="60"/>
                  </a:cubicBezTo>
                  <a:cubicBezTo>
                    <a:pt x="6" y="36"/>
                    <a:pt x="18" y="15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5" name="Freeform 142"/>
            <p:cNvSpPr/>
            <p:nvPr/>
          </p:nvSpPr>
          <p:spPr bwMode="auto">
            <a:xfrm>
              <a:off x="8502650" y="38100"/>
              <a:ext cx="34925" cy="39688"/>
            </a:xfrm>
            <a:custGeom>
              <a:avLst/>
              <a:gdLst>
                <a:gd name="T0" fmla="*/ 0 w 88"/>
                <a:gd name="T1" fmla="*/ 42 h 48"/>
                <a:gd name="T2" fmla="*/ 85 w 88"/>
                <a:gd name="T3" fmla="*/ 0 h 48"/>
                <a:gd name="T4" fmla="*/ 86 w 88"/>
                <a:gd name="T5" fmla="*/ 23 h 48"/>
                <a:gd name="T6" fmla="*/ 0 w 88"/>
                <a:gd name="T7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48">
                  <a:moveTo>
                    <a:pt x="0" y="42"/>
                  </a:moveTo>
                  <a:cubicBezTo>
                    <a:pt x="23" y="11"/>
                    <a:pt x="55" y="14"/>
                    <a:pt x="85" y="0"/>
                  </a:cubicBezTo>
                  <a:cubicBezTo>
                    <a:pt x="85" y="12"/>
                    <a:pt x="88" y="20"/>
                    <a:pt x="86" y="23"/>
                  </a:cubicBezTo>
                  <a:cubicBezTo>
                    <a:pt x="72" y="38"/>
                    <a:pt x="30" y="48"/>
                    <a:pt x="0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  <p:sp>
          <p:nvSpPr>
            <p:cNvPr id="1048766" name="Freeform 143"/>
            <p:cNvSpPr/>
            <p:nvPr/>
          </p:nvSpPr>
          <p:spPr bwMode="auto">
            <a:xfrm>
              <a:off x="7185025" y="700088"/>
              <a:ext cx="15875" cy="30163"/>
            </a:xfrm>
            <a:custGeom>
              <a:avLst/>
              <a:gdLst>
                <a:gd name="T0" fmla="*/ 34 w 38"/>
                <a:gd name="T1" fmla="*/ 33 h 36"/>
                <a:gd name="T2" fmla="*/ 27 w 38"/>
                <a:gd name="T3" fmla="*/ 36 h 36"/>
                <a:gd name="T4" fmla="*/ 1 w 38"/>
                <a:gd name="T5" fmla="*/ 10 h 36"/>
                <a:gd name="T6" fmla="*/ 13 w 38"/>
                <a:gd name="T7" fmla="*/ 1 h 36"/>
                <a:gd name="T8" fmla="*/ 34 w 38"/>
                <a:gd name="T9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4" y="33"/>
                  </a:moveTo>
                  <a:cubicBezTo>
                    <a:pt x="29" y="35"/>
                    <a:pt x="28" y="36"/>
                    <a:pt x="27" y="36"/>
                  </a:cubicBezTo>
                  <a:cubicBezTo>
                    <a:pt x="11" y="34"/>
                    <a:pt x="0" y="27"/>
                    <a:pt x="1" y="10"/>
                  </a:cubicBezTo>
                  <a:cubicBezTo>
                    <a:pt x="2" y="7"/>
                    <a:pt x="10" y="0"/>
                    <a:pt x="13" y="1"/>
                  </a:cubicBezTo>
                  <a:cubicBezTo>
                    <a:pt x="27" y="6"/>
                    <a:pt x="38" y="14"/>
                    <a:pt x="34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/>
            </a:p>
          </p:txBody>
        </p:sp>
      </p:grpSp>
      <p:grpSp>
        <p:nvGrpSpPr>
          <p:cNvPr id="101" name="Group 158"/>
          <p:cNvGrpSpPr/>
          <p:nvPr/>
        </p:nvGrpSpPr>
        <p:grpSpPr>
          <a:xfrm>
            <a:off x="5691824" y="1925412"/>
            <a:ext cx="875236" cy="1353146"/>
            <a:chOff x="7478257" y="2193205"/>
            <a:chExt cx="452893" cy="700189"/>
          </a:xfrm>
        </p:grpSpPr>
        <p:sp>
          <p:nvSpPr>
            <p:cNvPr id="1048767" name="Oval 159"/>
            <p:cNvSpPr/>
            <p:nvPr/>
          </p:nvSpPr>
          <p:spPr>
            <a:xfrm>
              <a:off x="7478257" y="2786413"/>
              <a:ext cx="452893" cy="106981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048768" name="Freeform 17"/>
            <p:cNvSpPr>
              <a:spLocks noEditPoints="1"/>
            </p:cNvSpPr>
            <p:nvPr/>
          </p:nvSpPr>
          <p:spPr bwMode="auto">
            <a:xfrm>
              <a:off x="7478257" y="2193205"/>
              <a:ext cx="452893" cy="646699"/>
            </a:xfrm>
            <a:custGeom>
              <a:avLst/>
              <a:gdLst>
                <a:gd name="T0" fmla="*/ 214 w 221"/>
                <a:gd name="T1" fmla="*/ 77 h 315"/>
                <a:gd name="T2" fmla="*/ 164 w 221"/>
                <a:gd name="T3" fmla="*/ 14 h 315"/>
                <a:gd name="T4" fmla="*/ 110 w 221"/>
                <a:gd name="T5" fmla="*/ 0 h 315"/>
                <a:gd name="T6" fmla="*/ 110 w 221"/>
                <a:gd name="T7" fmla="*/ 0 h 315"/>
                <a:gd name="T8" fmla="*/ 56 w 221"/>
                <a:gd name="T9" fmla="*/ 14 h 315"/>
                <a:gd name="T10" fmla="*/ 6 w 221"/>
                <a:gd name="T11" fmla="*/ 77 h 315"/>
                <a:gd name="T12" fmla="*/ 5 w 221"/>
                <a:gd name="T13" fmla="*/ 132 h 315"/>
                <a:gd name="T14" fmla="*/ 40 w 221"/>
                <a:gd name="T15" fmla="*/ 208 h 315"/>
                <a:gd name="T16" fmla="*/ 94 w 221"/>
                <a:gd name="T17" fmla="*/ 292 h 315"/>
                <a:gd name="T18" fmla="*/ 110 w 221"/>
                <a:gd name="T19" fmla="*/ 315 h 315"/>
                <a:gd name="T20" fmla="*/ 110 w 221"/>
                <a:gd name="T21" fmla="*/ 315 h 315"/>
                <a:gd name="T22" fmla="*/ 126 w 221"/>
                <a:gd name="T23" fmla="*/ 292 h 315"/>
                <a:gd name="T24" fmla="*/ 180 w 221"/>
                <a:gd name="T25" fmla="*/ 208 h 315"/>
                <a:gd name="T26" fmla="*/ 215 w 221"/>
                <a:gd name="T27" fmla="*/ 132 h 315"/>
                <a:gd name="T28" fmla="*/ 214 w 221"/>
                <a:gd name="T29" fmla="*/ 77 h 315"/>
                <a:gd name="T30" fmla="*/ 110 w 221"/>
                <a:gd name="T31" fmla="*/ 174 h 315"/>
                <a:gd name="T32" fmla="*/ 110 w 221"/>
                <a:gd name="T33" fmla="*/ 174 h 315"/>
                <a:gd name="T34" fmla="*/ 110 w 221"/>
                <a:gd name="T35" fmla="*/ 174 h 315"/>
                <a:gd name="T36" fmla="*/ 44 w 221"/>
                <a:gd name="T37" fmla="*/ 108 h 315"/>
                <a:gd name="T38" fmla="*/ 110 w 221"/>
                <a:gd name="T39" fmla="*/ 42 h 315"/>
                <a:gd name="T40" fmla="*/ 110 w 221"/>
                <a:gd name="T41" fmla="*/ 42 h 315"/>
                <a:gd name="T42" fmla="*/ 110 w 221"/>
                <a:gd name="T43" fmla="*/ 42 h 315"/>
                <a:gd name="T44" fmla="*/ 176 w 221"/>
                <a:gd name="T45" fmla="*/ 108 h 315"/>
                <a:gd name="T46" fmla="*/ 110 w 221"/>
                <a:gd name="T47" fmla="*/ 17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</p:grpSp>
      <p:grpSp>
        <p:nvGrpSpPr>
          <p:cNvPr id="102" name="Group 161"/>
          <p:cNvGrpSpPr/>
          <p:nvPr/>
        </p:nvGrpSpPr>
        <p:grpSpPr>
          <a:xfrm>
            <a:off x="3716669" y="885995"/>
            <a:ext cx="775239" cy="1198548"/>
            <a:chOff x="7478257" y="2193205"/>
            <a:chExt cx="452893" cy="700189"/>
          </a:xfrm>
        </p:grpSpPr>
        <p:sp>
          <p:nvSpPr>
            <p:cNvPr id="1048769" name="Oval 162"/>
            <p:cNvSpPr/>
            <p:nvPr/>
          </p:nvSpPr>
          <p:spPr>
            <a:xfrm>
              <a:off x="7478257" y="2786413"/>
              <a:ext cx="452893" cy="106981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048770" name="Freeform 17"/>
            <p:cNvSpPr>
              <a:spLocks noEditPoints="1"/>
            </p:cNvSpPr>
            <p:nvPr/>
          </p:nvSpPr>
          <p:spPr bwMode="auto">
            <a:xfrm>
              <a:off x="7478257" y="2193205"/>
              <a:ext cx="452893" cy="646699"/>
            </a:xfrm>
            <a:custGeom>
              <a:avLst/>
              <a:gdLst>
                <a:gd name="T0" fmla="*/ 214 w 221"/>
                <a:gd name="T1" fmla="*/ 77 h 315"/>
                <a:gd name="T2" fmla="*/ 164 w 221"/>
                <a:gd name="T3" fmla="*/ 14 h 315"/>
                <a:gd name="T4" fmla="*/ 110 w 221"/>
                <a:gd name="T5" fmla="*/ 0 h 315"/>
                <a:gd name="T6" fmla="*/ 110 w 221"/>
                <a:gd name="T7" fmla="*/ 0 h 315"/>
                <a:gd name="T8" fmla="*/ 56 w 221"/>
                <a:gd name="T9" fmla="*/ 14 h 315"/>
                <a:gd name="T10" fmla="*/ 6 w 221"/>
                <a:gd name="T11" fmla="*/ 77 h 315"/>
                <a:gd name="T12" fmla="*/ 5 w 221"/>
                <a:gd name="T13" fmla="*/ 132 h 315"/>
                <a:gd name="T14" fmla="*/ 40 w 221"/>
                <a:gd name="T15" fmla="*/ 208 h 315"/>
                <a:gd name="T16" fmla="*/ 94 w 221"/>
                <a:gd name="T17" fmla="*/ 292 h 315"/>
                <a:gd name="T18" fmla="*/ 110 w 221"/>
                <a:gd name="T19" fmla="*/ 315 h 315"/>
                <a:gd name="T20" fmla="*/ 110 w 221"/>
                <a:gd name="T21" fmla="*/ 315 h 315"/>
                <a:gd name="T22" fmla="*/ 126 w 221"/>
                <a:gd name="T23" fmla="*/ 292 h 315"/>
                <a:gd name="T24" fmla="*/ 180 w 221"/>
                <a:gd name="T25" fmla="*/ 208 h 315"/>
                <a:gd name="T26" fmla="*/ 215 w 221"/>
                <a:gd name="T27" fmla="*/ 132 h 315"/>
                <a:gd name="T28" fmla="*/ 214 w 221"/>
                <a:gd name="T29" fmla="*/ 77 h 315"/>
                <a:gd name="T30" fmla="*/ 110 w 221"/>
                <a:gd name="T31" fmla="*/ 174 h 315"/>
                <a:gd name="T32" fmla="*/ 110 w 221"/>
                <a:gd name="T33" fmla="*/ 174 h 315"/>
                <a:gd name="T34" fmla="*/ 110 w 221"/>
                <a:gd name="T35" fmla="*/ 174 h 315"/>
                <a:gd name="T36" fmla="*/ 44 w 221"/>
                <a:gd name="T37" fmla="*/ 108 h 315"/>
                <a:gd name="T38" fmla="*/ 110 w 221"/>
                <a:gd name="T39" fmla="*/ 42 h 315"/>
                <a:gd name="T40" fmla="*/ 110 w 221"/>
                <a:gd name="T41" fmla="*/ 42 h 315"/>
                <a:gd name="T42" fmla="*/ 110 w 221"/>
                <a:gd name="T43" fmla="*/ 42 h 315"/>
                <a:gd name="T44" fmla="*/ 176 w 221"/>
                <a:gd name="T45" fmla="*/ 108 h 315"/>
                <a:gd name="T46" fmla="*/ 110 w 221"/>
                <a:gd name="T47" fmla="*/ 17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</p:grpSp>
      <p:grpSp>
        <p:nvGrpSpPr>
          <p:cNvPr id="103" name="Group 164"/>
          <p:cNvGrpSpPr/>
          <p:nvPr/>
        </p:nvGrpSpPr>
        <p:grpSpPr>
          <a:xfrm>
            <a:off x="6578320" y="227602"/>
            <a:ext cx="660038" cy="1020443"/>
            <a:chOff x="7478257" y="2193205"/>
            <a:chExt cx="452893" cy="700189"/>
          </a:xfrm>
        </p:grpSpPr>
        <p:sp>
          <p:nvSpPr>
            <p:cNvPr id="1048771" name="Oval 165"/>
            <p:cNvSpPr/>
            <p:nvPr/>
          </p:nvSpPr>
          <p:spPr>
            <a:xfrm>
              <a:off x="7478257" y="2786413"/>
              <a:ext cx="452893" cy="106981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048772" name="Freeform 17"/>
            <p:cNvSpPr>
              <a:spLocks noEditPoints="1"/>
            </p:cNvSpPr>
            <p:nvPr/>
          </p:nvSpPr>
          <p:spPr bwMode="auto">
            <a:xfrm>
              <a:off x="7478257" y="2193205"/>
              <a:ext cx="452893" cy="646699"/>
            </a:xfrm>
            <a:custGeom>
              <a:avLst/>
              <a:gdLst>
                <a:gd name="T0" fmla="*/ 214 w 221"/>
                <a:gd name="T1" fmla="*/ 77 h 315"/>
                <a:gd name="T2" fmla="*/ 164 w 221"/>
                <a:gd name="T3" fmla="*/ 14 h 315"/>
                <a:gd name="T4" fmla="*/ 110 w 221"/>
                <a:gd name="T5" fmla="*/ 0 h 315"/>
                <a:gd name="T6" fmla="*/ 110 w 221"/>
                <a:gd name="T7" fmla="*/ 0 h 315"/>
                <a:gd name="T8" fmla="*/ 56 w 221"/>
                <a:gd name="T9" fmla="*/ 14 h 315"/>
                <a:gd name="T10" fmla="*/ 6 w 221"/>
                <a:gd name="T11" fmla="*/ 77 h 315"/>
                <a:gd name="T12" fmla="*/ 5 w 221"/>
                <a:gd name="T13" fmla="*/ 132 h 315"/>
                <a:gd name="T14" fmla="*/ 40 w 221"/>
                <a:gd name="T15" fmla="*/ 208 h 315"/>
                <a:gd name="T16" fmla="*/ 94 w 221"/>
                <a:gd name="T17" fmla="*/ 292 h 315"/>
                <a:gd name="T18" fmla="*/ 110 w 221"/>
                <a:gd name="T19" fmla="*/ 315 h 315"/>
                <a:gd name="T20" fmla="*/ 110 w 221"/>
                <a:gd name="T21" fmla="*/ 315 h 315"/>
                <a:gd name="T22" fmla="*/ 126 w 221"/>
                <a:gd name="T23" fmla="*/ 292 h 315"/>
                <a:gd name="T24" fmla="*/ 180 w 221"/>
                <a:gd name="T25" fmla="*/ 208 h 315"/>
                <a:gd name="T26" fmla="*/ 215 w 221"/>
                <a:gd name="T27" fmla="*/ 132 h 315"/>
                <a:gd name="T28" fmla="*/ 214 w 221"/>
                <a:gd name="T29" fmla="*/ 77 h 315"/>
                <a:gd name="T30" fmla="*/ 110 w 221"/>
                <a:gd name="T31" fmla="*/ 174 h 315"/>
                <a:gd name="T32" fmla="*/ 110 w 221"/>
                <a:gd name="T33" fmla="*/ 174 h 315"/>
                <a:gd name="T34" fmla="*/ 110 w 221"/>
                <a:gd name="T35" fmla="*/ 174 h 315"/>
                <a:gd name="T36" fmla="*/ 44 w 221"/>
                <a:gd name="T37" fmla="*/ 108 h 315"/>
                <a:gd name="T38" fmla="*/ 110 w 221"/>
                <a:gd name="T39" fmla="*/ 42 h 315"/>
                <a:gd name="T40" fmla="*/ 110 w 221"/>
                <a:gd name="T41" fmla="*/ 42 h 315"/>
                <a:gd name="T42" fmla="*/ 110 w 221"/>
                <a:gd name="T43" fmla="*/ 42 h 315"/>
                <a:gd name="T44" fmla="*/ 176 w 221"/>
                <a:gd name="T45" fmla="*/ 108 h 315"/>
                <a:gd name="T46" fmla="*/ 110 w 221"/>
                <a:gd name="T47" fmla="*/ 17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50" dirty="0"/>
            </a:p>
          </p:txBody>
        </p:sp>
      </p:grpSp>
      <p:sp>
        <p:nvSpPr>
          <p:cNvPr id="1048773" name="TextBox 167"/>
          <p:cNvSpPr txBox="1"/>
          <p:nvPr/>
        </p:nvSpPr>
        <p:spPr>
          <a:xfrm>
            <a:off x="1609010" y="3096914"/>
            <a:ext cx="775239" cy="637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7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01</a:t>
            </a:r>
            <a:endParaRPr lang="en-GB" sz="37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48774" name="TextBox 168"/>
          <p:cNvSpPr txBox="1"/>
          <p:nvPr/>
        </p:nvSpPr>
        <p:spPr>
          <a:xfrm>
            <a:off x="5741822" y="2088635"/>
            <a:ext cx="7752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00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02</a:t>
            </a:r>
            <a:endParaRPr lang="en-GB" sz="300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48775" name="TextBox 169"/>
          <p:cNvSpPr txBox="1"/>
          <p:nvPr/>
        </p:nvSpPr>
        <p:spPr>
          <a:xfrm>
            <a:off x="3706308" y="1013309"/>
            <a:ext cx="775239" cy="496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625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03</a:t>
            </a:r>
            <a:endParaRPr lang="en-GB" sz="2625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48776" name="TextBox 170"/>
          <p:cNvSpPr txBox="1"/>
          <p:nvPr/>
        </p:nvSpPr>
        <p:spPr>
          <a:xfrm>
            <a:off x="6533968" y="336694"/>
            <a:ext cx="775239" cy="408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2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04</a:t>
            </a:r>
            <a:endParaRPr lang="en-GB" sz="225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48777" name="TextBox 171"/>
          <p:cNvSpPr txBox="1"/>
          <p:nvPr/>
        </p:nvSpPr>
        <p:spPr>
          <a:xfrm>
            <a:off x="319881" y="2453227"/>
            <a:ext cx="1448323" cy="701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400" dirty="0"/>
              <a:t>Introducere, sistem, despre firmă</a:t>
            </a:r>
          </a:p>
        </p:txBody>
      </p:sp>
      <p:sp>
        <p:nvSpPr>
          <p:cNvPr id="1048778" name="TextBox 172"/>
          <p:cNvSpPr txBox="1"/>
          <p:nvPr/>
        </p:nvSpPr>
        <p:spPr>
          <a:xfrm>
            <a:off x="2124840" y="1240709"/>
            <a:ext cx="1448323" cy="701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Analiza pieței, stabilire cost, servicii oferite</a:t>
            </a:r>
          </a:p>
        </p:txBody>
      </p:sp>
      <p:sp>
        <p:nvSpPr>
          <p:cNvPr id="1048779" name="TextBox 173"/>
          <p:cNvSpPr txBox="1"/>
          <p:nvPr/>
        </p:nvSpPr>
        <p:spPr>
          <a:xfrm>
            <a:off x="6811605" y="2537175"/>
            <a:ext cx="14483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400" dirty="0"/>
              <a:t>Organigrama, activități</a:t>
            </a:r>
          </a:p>
        </p:txBody>
      </p:sp>
      <p:sp>
        <p:nvSpPr>
          <p:cNvPr id="1048780" name="TextBox 174"/>
          <p:cNvSpPr txBox="1"/>
          <p:nvPr/>
        </p:nvSpPr>
        <p:spPr>
          <a:xfrm>
            <a:off x="7535040" y="815260"/>
            <a:ext cx="1448323" cy="904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Investișie, indicatori,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costuri cu materiale</a:t>
            </a:r>
          </a:p>
        </p:txBody>
      </p:sp>
      <p:sp>
        <p:nvSpPr>
          <p:cNvPr id="1048781" name="Rectangle 175"/>
          <p:cNvSpPr/>
          <p:nvPr/>
        </p:nvSpPr>
        <p:spPr>
          <a:xfrm>
            <a:off x="255716" y="1925412"/>
            <a:ext cx="1794213" cy="445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1700" b="1" dirty="0">
                <a:solidFill>
                  <a:schemeClr val="bg1"/>
                </a:solidFill>
              </a:rPr>
              <a:t>Prezentare idee</a:t>
            </a:r>
          </a:p>
        </p:txBody>
      </p:sp>
      <p:sp>
        <p:nvSpPr>
          <p:cNvPr id="1048782" name="Rectangle 176"/>
          <p:cNvSpPr/>
          <p:nvPr/>
        </p:nvSpPr>
        <p:spPr>
          <a:xfrm>
            <a:off x="1753498" y="914290"/>
            <a:ext cx="1758052" cy="379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dirty="0" err="1"/>
              <a:t>Piața</a:t>
            </a:r>
            <a:r>
              <a:rPr lang="en-US" sz="1700" b="1" dirty="0"/>
              <a:t> </a:t>
            </a:r>
            <a:r>
              <a:rPr lang="en-US" sz="1700" b="1" dirty="0" err="1"/>
              <a:t>și</a:t>
            </a:r>
            <a:r>
              <a:rPr lang="en-US" sz="1700" b="1" dirty="0"/>
              <a:t> </a:t>
            </a:r>
            <a:r>
              <a:rPr lang="en-US" sz="1700" b="1" dirty="0" err="1"/>
              <a:t>prețul</a:t>
            </a:r>
            <a:endParaRPr lang="en-US" sz="1700" b="1" dirty="0"/>
          </a:p>
        </p:txBody>
      </p:sp>
      <p:sp>
        <p:nvSpPr>
          <p:cNvPr id="1048783" name="Rectangle 177"/>
          <p:cNvSpPr/>
          <p:nvPr/>
        </p:nvSpPr>
        <p:spPr>
          <a:xfrm>
            <a:off x="6869420" y="2193105"/>
            <a:ext cx="1607382" cy="35287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700" b="1">
                <a:solidFill>
                  <a:schemeClr val="bg1"/>
                </a:solidFill>
              </a:rPr>
              <a:t>Organizare</a:t>
            </a:r>
            <a:endParaRPr lang="ro-RO" sz="1700" b="1" dirty="0">
              <a:solidFill>
                <a:schemeClr val="bg1"/>
              </a:solidFill>
            </a:endParaRPr>
          </a:p>
        </p:txBody>
      </p:sp>
      <p:sp>
        <p:nvSpPr>
          <p:cNvPr id="1048784" name="Rectangle 178"/>
          <p:cNvSpPr/>
          <p:nvPr/>
        </p:nvSpPr>
        <p:spPr>
          <a:xfrm>
            <a:off x="7310030" y="507179"/>
            <a:ext cx="1611721" cy="34862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700" b="1" dirty="0">
                <a:solidFill>
                  <a:schemeClr val="bg1"/>
                </a:solidFill>
              </a:rPr>
              <a:t>Costuri totale</a:t>
            </a:r>
          </a:p>
        </p:txBody>
      </p:sp>
      <p:sp>
        <p:nvSpPr>
          <p:cNvPr id="1048785" name="Oval 87"/>
          <p:cNvSpPr/>
          <p:nvPr/>
        </p:nvSpPr>
        <p:spPr>
          <a:xfrm>
            <a:off x="8634213" y="182280"/>
            <a:ext cx="338338" cy="3383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GB" sz="105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60" name="Google Shape;1086;p27"/>
          <p:cNvSpPr txBox="1">
            <a:spLocks noGrp="1"/>
          </p:cNvSpPr>
          <p:nvPr>
            <p:ph type="title"/>
          </p:nvPr>
        </p:nvSpPr>
        <p:spPr>
          <a:xfrm>
            <a:off x="417125" y="411350"/>
            <a:ext cx="8321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US"/>
              <a:t>Indicatori financiari</a:t>
            </a:r>
            <a:endParaRPr lang="zh-CN" altLang="en-US"/>
          </a:p>
        </p:txBody>
      </p:sp>
      <p:grpSp>
        <p:nvGrpSpPr>
          <p:cNvPr id="186" name="Google Shape;1087;p27"/>
          <p:cNvGrpSpPr/>
          <p:nvPr/>
        </p:nvGrpSpPr>
        <p:grpSpPr>
          <a:xfrm>
            <a:off x="2404803" y="1230219"/>
            <a:ext cx="1729005" cy="3501860"/>
            <a:chOff x="2404803" y="1230219"/>
            <a:chExt cx="1729005" cy="3501860"/>
          </a:xfrm>
        </p:grpSpPr>
        <p:grpSp>
          <p:nvGrpSpPr>
            <p:cNvPr id="187" name="Google Shape;1091;p27"/>
            <p:cNvGrpSpPr/>
            <p:nvPr/>
          </p:nvGrpSpPr>
          <p:grpSpPr>
            <a:xfrm>
              <a:off x="2991208" y="1230219"/>
              <a:ext cx="554396" cy="3143400"/>
              <a:chOff x="2991208" y="1230219"/>
              <a:chExt cx="554396" cy="3143400"/>
            </a:xfrm>
          </p:grpSpPr>
          <p:sp>
            <p:nvSpPr>
              <p:cNvPr id="1049361" name="Google Shape;1092;p27"/>
              <p:cNvSpPr/>
              <p:nvPr/>
            </p:nvSpPr>
            <p:spPr>
              <a:xfrm>
                <a:off x="2991208" y="1230219"/>
                <a:ext cx="552600" cy="31434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62" name="Google Shape;1093;p27"/>
              <p:cNvSpPr txBox="1"/>
              <p:nvPr/>
            </p:nvSpPr>
            <p:spPr>
              <a:xfrm>
                <a:off x="2993004" y="1274876"/>
                <a:ext cx="552600" cy="29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en-US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93</a:t>
                </a:r>
                <a:r>
                  <a:rPr lang="en-GB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%</a:t>
                </a:r>
                <a:endParaRPr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88" name="Google Shape;1094;p27"/>
            <p:cNvGrpSpPr/>
            <p:nvPr/>
          </p:nvGrpSpPr>
          <p:grpSpPr>
            <a:xfrm>
              <a:off x="2404803" y="3662220"/>
              <a:ext cx="1729005" cy="1069859"/>
              <a:chOff x="2605596" y="3554456"/>
              <a:chExt cx="1903142" cy="1177610"/>
            </a:xfrm>
          </p:grpSpPr>
          <p:sp>
            <p:nvSpPr>
              <p:cNvPr id="1049363" name="Google Shape;1095;p27"/>
              <p:cNvSpPr/>
              <p:nvPr/>
            </p:nvSpPr>
            <p:spPr>
              <a:xfrm>
                <a:off x="2685600" y="3663975"/>
                <a:ext cx="1654800" cy="5088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9" name="Google Shape;1096;p27"/>
              <p:cNvGrpSpPr/>
              <p:nvPr/>
            </p:nvGrpSpPr>
            <p:grpSpPr>
              <a:xfrm>
                <a:off x="2605596" y="3554456"/>
                <a:ext cx="1903142" cy="1177610"/>
                <a:chOff x="411336" y="3554456"/>
                <a:chExt cx="1903142" cy="1177610"/>
              </a:xfrm>
            </p:grpSpPr>
            <p:sp>
              <p:nvSpPr>
                <p:cNvPr id="1049364" name="Google Shape;1097;p27"/>
                <p:cNvSpPr/>
                <p:nvPr/>
              </p:nvSpPr>
              <p:spPr>
                <a:xfrm flipH="1">
                  <a:off x="1154811" y="4128718"/>
                  <a:ext cx="426691" cy="317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08" h="22960" extrusionOk="0">
                      <a:moveTo>
                        <a:pt x="18810" y="1"/>
                      </a:moveTo>
                      <a:cubicBezTo>
                        <a:pt x="12608" y="1"/>
                        <a:pt x="6406" y="51"/>
                        <a:pt x="204" y="102"/>
                      </a:cubicBezTo>
                      <a:cubicBezTo>
                        <a:pt x="357" y="6965"/>
                        <a:pt x="509" y="13879"/>
                        <a:pt x="1" y="20691"/>
                      </a:cubicBezTo>
                      <a:cubicBezTo>
                        <a:pt x="153" y="21047"/>
                        <a:pt x="357" y="21403"/>
                        <a:pt x="611" y="21708"/>
                      </a:cubicBezTo>
                      <a:cubicBezTo>
                        <a:pt x="814" y="21962"/>
                        <a:pt x="1068" y="22165"/>
                        <a:pt x="1322" y="22368"/>
                      </a:cubicBezTo>
                      <a:cubicBezTo>
                        <a:pt x="1394" y="22332"/>
                        <a:pt x="1492" y="22297"/>
                        <a:pt x="1578" y="22297"/>
                      </a:cubicBezTo>
                      <a:cubicBezTo>
                        <a:pt x="1614" y="22297"/>
                        <a:pt x="1649" y="22303"/>
                        <a:pt x="1678" y="22318"/>
                      </a:cubicBezTo>
                      <a:cubicBezTo>
                        <a:pt x="4592" y="22830"/>
                        <a:pt x="7728" y="22959"/>
                        <a:pt x="10831" y="22959"/>
                      </a:cubicBezTo>
                      <a:cubicBezTo>
                        <a:pt x="12655" y="22959"/>
                        <a:pt x="14467" y="22914"/>
                        <a:pt x="16217" y="22877"/>
                      </a:cubicBezTo>
                      <a:cubicBezTo>
                        <a:pt x="20539" y="22775"/>
                        <a:pt x="24961" y="22013"/>
                        <a:pt x="29282" y="21962"/>
                      </a:cubicBezTo>
                      <a:cubicBezTo>
                        <a:pt x="29587" y="21606"/>
                        <a:pt x="30045" y="21352"/>
                        <a:pt x="30350" y="21047"/>
                      </a:cubicBezTo>
                      <a:cubicBezTo>
                        <a:pt x="30553" y="20843"/>
                        <a:pt x="30706" y="20589"/>
                        <a:pt x="30807" y="20335"/>
                      </a:cubicBezTo>
                      <a:cubicBezTo>
                        <a:pt x="30147" y="13675"/>
                        <a:pt x="30350" y="6813"/>
                        <a:pt x="3050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65" name="Google Shape;1098;p27"/>
                <p:cNvSpPr/>
                <p:nvPr/>
              </p:nvSpPr>
              <p:spPr>
                <a:xfrm flipH="1">
                  <a:off x="1154105" y="4187861"/>
                  <a:ext cx="427397" cy="258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9" h="18690" extrusionOk="0">
                      <a:moveTo>
                        <a:pt x="30401" y="1"/>
                      </a:moveTo>
                      <a:cubicBezTo>
                        <a:pt x="30096" y="5440"/>
                        <a:pt x="28520" y="10575"/>
                        <a:pt x="23385" y="12710"/>
                      </a:cubicBezTo>
                      <a:cubicBezTo>
                        <a:pt x="21167" y="13626"/>
                        <a:pt x="18680" y="14085"/>
                        <a:pt x="16181" y="14085"/>
                      </a:cubicBezTo>
                      <a:cubicBezTo>
                        <a:pt x="12439" y="14085"/>
                        <a:pt x="8672" y="13054"/>
                        <a:pt x="5745" y="10981"/>
                      </a:cubicBezTo>
                      <a:cubicBezTo>
                        <a:pt x="3305" y="9253"/>
                        <a:pt x="1424" y="6813"/>
                        <a:pt x="357" y="4017"/>
                      </a:cubicBezTo>
                      <a:cubicBezTo>
                        <a:pt x="357" y="8135"/>
                        <a:pt x="306" y="12252"/>
                        <a:pt x="1" y="16421"/>
                      </a:cubicBezTo>
                      <a:cubicBezTo>
                        <a:pt x="153" y="16777"/>
                        <a:pt x="357" y="17082"/>
                        <a:pt x="611" y="17438"/>
                      </a:cubicBezTo>
                      <a:cubicBezTo>
                        <a:pt x="814" y="17692"/>
                        <a:pt x="1068" y="17895"/>
                        <a:pt x="1322" y="18048"/>
                      </a:cubicBezTo>
                      <a:cubicBezTo>
                        <a:pt x="1399" y="18022"/>
                        <a:pt x="1462" y="18009"/>
                        <a:pt x="1519" y="18009"/>
                      </a:cubicBezTo>
                      <a:cubicBezTo>
                        <a:pt x="1577" y="18009"/>
                        <a:pt x="1628" y="18022"/>
                        <a:pt x="1678" y="18048"/>
                      </a:cubicBezTo>
                      <a:cubicBezTo>
                        <a:pt x="4624" y="18560"/>
                        <a:pt x="7751" y="18689"/>
                        <a:pt x="10844" y="18689"/>
                      </a:cubicBezTo>
                      <a:cubicBezTo>
                        <a:pt x="12662" y="18689"/>
                        <a:pt x="14467" y="18644"/>
                        <a:pt x="16217" y="18607"/>
                      </a:cubicBezTo>
                      <a:cubicBezTo>
                        <a:pt x="20589" y="18505"/>
                        <a:pt x="24961" y="17692"/>
                        <a:pt x="29333" y="17641"/>
                      </a:cubicBezTo>
                      <a:cubicBezTo>
                        <a:pt x="29638" y="17336"/>
                        <a:pt x="30045" y="17082"/>
                        <a:pt x="30350" y="16777"/>
                      </a:cubicBezTo>
                      <a:cubicBezTo>
                        <a:pt x="30553" y="16523"/>
                        <a:pt x="30706" y="16319"/>
                        <a:pt x="30858" y="16065"/>
                      </a:cubicBezTo>
                      <a:cubicBezTo>
                        <a:pt x="30350" y="10727"/>
                        <a:pt x="30197" y="5339"/>
                        <a:pt x="3040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66" name="Google Shape;1099;p27"/>
                <p:cNvSpPr/>
                <p:nvPr/>
              </p:nvSpPr>
              <p:spPr>
                <a:xfrm flipH="1">
                  <a:off x="2077182" y="3718642"/>
                  <a:ext cx="130273" cy="305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06" h="22061" extrusionOk="0">
                      <a:moveTo>
                        <a:pt x="7819" y="0"/>
                      </a:moveTo>
                      <a:cubicBezTo>
                        <a:pt x="7707" y="0"/>
                        <a:pt x="7592" y="6"/>
                        <a:pt x="7473" y="21"/>
                      </a:cubicBezTo>
                      <a:cubicBezTo>
                        <a:pt x="6914" y="1343"/>
                        <a:pt x="6457" y="2766"/>
                        <a:pt x="5948" y="4088"/>
                      </a:cubicBezTo>
                      <a:cubicBezTo>
                        <a:pt x="5135" y="6223"/>
                        <a:pt x="4321" y="8358"/>
                        <a:pt x="3610" y="10442"/>
                      </a:cubicBezTo>
                      <a:cubicBezTo>
                        <a:pt x="2288" y="14255"/>
                        <a:pt x="1220" y="18170"/>
                        <a:pt x="0" y="22033"/>
                      </a:cubicBezTo>
                      <a:cubicBezTo>
                        <a:pt x="109" y="22052"/>
                        <a:pt x="217" y="22061"/>
                        <a:pt x="323" y="22061"/>
                      </a:cubicBezTo>
                      <a:cubicBezTo>
                        <a:pt x="3679" y="22061"/>
                        <a:pt x="5566" y="12962"/>
                        <a:pt x="6355" y="10646"/>
                      </a:cubicBezTo>
                      <a:cubicBezTo>
                        <a:pt x="7524" y="7240"/>
                        <a:pt x="8338" y="3783"/>
                        <a:pt x="9405" y="326"/>
                      </a:cubicBezTo>
                      <a:cubicBezTo>
                        <a:pt x="9151" y="275"/>
                        <a:pt x="8846" y="123"/>
                        <a:pt x="8592" y="72"/>
                      </a:cubicBezTo>
                      <a:cubicBezTo>
                        <a:pt x="8340" y="36"/>
                        <a:pt x="8088" y="0"/>
                        <a:pt x="7819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67" name="Google Shape;1100;p27"/>
                <p:cNvSpPr/>
                <p:nvPr/>
              </p:nvSpPr>
              <p:spPr>
                <a:xfrm flipH="1">
                  <a:off x="1187205" y="3710484"/>
                  <a:ext cx="364020" cy="307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83" h="22216" extrusionOk="0">
                      <a:moveTo>
                        <a:pt x="1526" y="0"/>
                      </a:moveTo>
                      <a:cubicBezTo>
                        <a:pt x="1221" y="610"/>
                        <a:pt x="916" y="1271"/>
                        <a:pt x="712" y="1932"/>
                      </a:cubicBezTo>
                      <a:cubicBezTo>
                        <a:pt x="662" y="2237"/>
                        <a:pt x="611" y="2542"/>
                        <a:pt x="560" y="2847"/>
                      </a:cubicBezTo>
                      <a:cubicBezTo>
                        <a:pt x="712" y="5846"/>
                        <a:pt x="662" y="8846"/>
                        <a:pt x="662" y="11896"/>
                      </a:cubicBezTo>
                      <a:cubicBezTo>
                        <a:pt x="662" y="14641"/>
                        <a:pt x="1" y="20284"/>
                        <a:pt x="2339" y="22215"/>
                      </a:cubicBezTo>
                      <a:cubicBezTo>
                        <a:pt x="3512" y="22107"/>
                        <a:pt x="4698" y="22076"/>
                        <a:pt x="5888" y="22076"/>
                      </a:cubicBezTo>
                      <a:cubicBezTo>
                        <a:pt x="7530" y="22076"/>
                        <a:pt x="9178" y="22135"/>
                        <a:pt x="10810" y="22135"/>
                      </a:cubicBezTo>
                      <a:cubicBezTo>
                        <a:pt x="11327" y="22135"/>
                        <a:pt x="11842" y="22129"/>
                        <a:pt x="12354" y="22114"/>
                      </a:cubicBezTo>
                      <a:cubicBezTo>
                        <a:pt x="16421" y="22063"/>
                        <a:pt x="20437" y="21860"/>
                        <a:pt x="24504" y="21605"/>
                      </a:cubicBezTo>
                      <a:cubicBezTo>
                        <a:pt x="26029" y="18759"/>
                        <a:pt x="25775" y="14895"/>
                        <a:pt x="25927" y="11794"/>
                      </a:cubicBezTo>
                      <a:cubicBezTo>
                        <a:pt x="26080" y="9201"/>
                        <a:pt x="25978" y="6609"/>
                        <a:pt x="26130" y="4016"/>
                      </a:cubicBezTo>
                      <a:lnTo>
                        <a:pt x="26130" y="4016"/>
                      </a:lnTo>
                      <a:cubicBezTo>
                        <a:pt x="24300" y="7270"/>
                        <a:pt x="21860" y="10320"/>
                        <a:pt x="19674" y="13319"/>
                      </a:cubicBezTo>
                      <a:cubicBezTo>
                        <a:pt x="19630" y="13394"/>
                        <a:pt x="19563" y="13424"/>
                        <a:pt x="19495" y="13424"/>
                      </a:cubicBezTo>
                      <a:cubicBezTo>
                        <a:pt x="19332" y="13424"/>
                        <a:pt x="19160" y="13245"/>
                        <a:pt x="19268" y="13065"/>
                      </a:cubicBezTo>
                      <a:cubicBezTo>
                        <a:pt x="21454" y="9659"/>
                        <a:pt x="23589" y="5897"/>
                        <a:pt x="26232" y="2796"/>
                      </a:cubicBezTo>
                      <a:cubicBezTo>
                        <a:pt x="26232" y="2694"/>
                        <a:pt x="26232" y="2542"/>
                        <a:pt x="26283" y="2389"/>
                      </a:cubicBezTo>
                      <a:cubicBezTo>
                        <a:pt x="26181" y="2084"/>
                        <a:pt x="26029" y="1728"/>
                        <a:pt x="25927" y="1423"/>
                      </a:cubicBezTo>
                      <a:cubicBezTo>
                        <a:pt x="25775" y="1169"/>
                        <a:pt x="25622" y="915"/>
                        <a:pt x="25419" y="712"/>
                      </a:cubicBezTo>
                      <a:cubicBezTo>
                        <a:pt x="25317" y="763"/>
                        <a:pt x="25266" y="763"/>
                        <a:pt x="25165" y="763"/>
                      </a:cubicBezTo>
                      <a:lnTo>
                        <a:pt x="13777" y="559"/>
                      </a:lnTo>
                      <a:cubicBezTo>
                        <a:pt x="10981" y="4423"/>
                        <a:pt x="7982" y="8185"/>
                        <a:pt x="4830" y="11794"/>
                      </a:cubicBezTo>
                      <a:cubicBezTo>
                        <a:pt x="4783" y="11841"/>
                        <a:pt x="4727" y="11861"/>
                        <a:pt x="4672" y="11861"/>
                      </a:cubicBezTo>
                      <a:cubicBezTo>
                        <a:pt x="4489" y="11861"/>
                        <a:pt x="4306" y="11645"/>
                        <a:pt x="4423" y="11489"/>
                      </a:cubicBezTo>
                      <a:cubicBezTo>
                        <a:pt x="7169" y="7778"/>
                        <a:pt x="9965" y="3965"/>
                        <a:pt x="13015" y="508"/>
                      </a:cubicBezTo>
                      <a:lnTo>
                        <a:pt x="12710" y="508"/>
                      </a:lnTo>
                      <a:cubicBezTo>
                        <a:pt x="12482" y="505"/>
                        <a:pt x="12253" y="504"/>
                        <a:pt x="12022" y="504"/>
                      </a:cubicBezTo>
                      <a:cubicBezTo>
                        <a:pt x="10547" y="504"/>
                        <a:pt x="9015" y="560"/>
                        <a:pt x="7482" y="560"/>
                      </a:cubicBezTo>
                      <a:cubicBezTo>
                        <a:pt x="5454" y="560"/>
                        <a:pt x="3425" y="461"/>
                        <a:pt x="1526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68" name="Google Shape;1101;p27"/>
                <p:cNvSpPr/>
                <p:nvPr/>
              </p:nvSpPr>
              <p:spPr>
                <a:xfrm flipH="1">
                  <a:off x="1623049" y="3716814"/>
                  <a:ext cx="468933" cy="306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58" h="22115" extrusionOk="0">
                      <a:moveTo>
                        <a:pt x="7982" y="1"/>
                      </a:moveTo>
                      <a:cubicBezTo>
                        <a:pt x="6355" y="3508"/>
                        <a:pt x="4474" y="6762"/>
                        <a:pt x="3203" y="10422"/>
                      </a:cubicBezTo>
                      <a:cubicBezTo>
                        <a:pt x="2085" y="13625"/>
                        <a:pt x="1" y="18810"/>
                        <a:pt x="2034" y="21860"/>
                      </a:cubicBezTo>
                      <a:cubicBezTo>
                        <a:pt x="2085" y="21962"/>
                        <a:pt x="2136" y="22013"/>
                        <a:pt x="2136" y="22114"/>
                      </a:cubicBezTo>
                      <a:cubicBezTo>
                        <a:pt x="3858" y="21899"/>
                        <a:pt x="5612" y="21829"/>
                        <a:pt x="7378" y="21829"/>
                      </a:cubicBezTo>
                      <a:cubicBezTo>
                        <a:pt x="10615" y="21829"/>
                        <a:pt x="13891" y="22063"/>
                        <a:pt x="17081" y="22063"/>
                      </a:cubicBezTo>
                      <a:cubicBezTo>
                        <a:pt x="20708" y="22063"/>
                        <a:pt x="24357" y="22041"/>
                        <a:pt x="28013" y="22041"/>
                      </a:cubicBezTo>
                      <a:cubicBezTo>
                        <a:pt x="29841" y="22041"/>
                        <a:pt x="31671" y="22046"/>
                        <a:pt x="33502" y="22063"/>
                      </a:cubicBezTo>
                      <a:cubicBezTo>
                        <a:pt x="33502" y="18556"/>
                        <a:pt x="33857" y="15099"/>
                        <a:pt x="33857" y="11591"/>
                      </a:cubicBezTo>
                      <a:cubicBezTo>
                        <a:pt x="33857" y="8134"/>
                        <a:pt x="33247" y="4372"/>
                        <a:pt x="33603" y="916"/>
                      </a:cubicBezTo>
                      <a:cubicBezTo>
                        <a:pt x="33502" y="763"/>
                        <a:pt x="33349" y="661"/>
                        <a:pt x="33247" y="509"/>
                      </a:cubicBezTo>
                      <a:cubicBezTo>
                        <a:pt x="33197" y="509"/>
                        <a:pt x="33095" y="458"/>
                        <a:pt x="33044" y="407"/>
                      </a:cubicBezTo>
                      <a:cubicBezTo>
                        <a:pt x="30096" y="4322"/>
                        <a:pt x="27198" y="8287"/>
                        <a:pt x="24148" y="12100"/>
                      </a:cubicBezTo>
                      <a:cubicBezTo>
                        <a:pt x="24108" y="12152"/>
                        <a:pt x="24055" y="12174"/>
                        <a:pt x="24000" y="12174"/>
                      </a:cubicBezTo>
                      <a:cubicBezTo>
                        <a:pt x="23845" y="12174"/>
                        <a:pt x="23679" y="11996"/>
                        <a:pt x="23792" y="11845"/>
                      </a:cubicBezTo>
                      <a:cubicBezTo>
                        <a:pt x="26639" y="7829"/>
                        <a:pt x="29587" y="3915"/>
                        <a:pt x="32485" y="1"/>
                      </a:cubicBezTo>
                      <a:lnTo>
                        <a:pt x="32434" y="1"/>
                      </a:lnTo>
                      <a:cubicBezTo>
                        <a:pt x="27249" y="51"/>
                        <a:pt x="21962" y="356"/>
                        <a:pt x="16726" y="356"/>
                      </a:cubicBezTo>
                      <a:cubicBezTo>
                        <a:pt x="14743" y="3051"/>
                        <a:pt x="12506" y="5643"/>
                        <a:pt x="10320" y="8185"/>
                      </a:cubicBezTo>
                      <a:cubicBezTo>
                        <a:pt x="10270" y="8248"/>
                        <a:pt x="10208" y="8273"/>
                        <a:pt x="10145" y="8273"/>
                      </a:cubicBezTo>
                      <a:cubicBezTo>
                        <a:pt x="9954" y="8273"/>
                        <a:pt x="9760" y="8033"/>
                        <a:pt x="9914" y="7880"/>
                      </a:cubicBezTo>
                      <a:cubicBezTo>
                        <a:pt x="11795" y="5338"/>
                        <a:pt x="13777" y="2797"/>
                        <a:pt x="15861" y="356"/>
                      </a:cubicBezTo>
                      <a:cubicBezTo>
                        <a:pt x="13218" y="356"/>
                        <a:pt x="10574" y="255"/>
                        <a:pt x="7982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69" name="Google Shape;1102;p27"/>
                <p:cNvSpPr/>
                <p:nvPr/>
              </p:nvSpPr>
              <p:spPr>
                <a:xfrm flipH="1">
                  <a:off x="696437" y="3716814"/>
                  <a:ext cx="409087" cy="289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37" h="20895" extrusionOk="0">
                      <a:moveTo>
                        <a:pt x="509" y="1"/>
                      </a:moveTo>
                      <a:cubicBezTo>
                        <a:pt x="357" y="356"/>
                        <a:pt x="153" y="661"/>
                        <a:pt x="52" y="1017"/>
                      </a:cubicBezTo>
                      <a:cubicBezTo>
                        <a:pt x="306" y="4372"/>
                        <a:pt x="103" y="7728"/>
                        <a:pt x="153" y="11083"/>
                      </a:cubicBezTo>
                      <a:cubicBezTo>
                        <a:pt x="255" y="14692"/>
                        <a:pt x="1" y="18098"/>
                        <a:pt x="2695" y="20640"/>
                      </a:cubicBezTo>
                      <a:cubicBezTo>
                        <a:pt x="3610" y="20513"/>
                        <a:pt x="4544" y="20465"/>
                        <a:pt x="5488" y="20465"/>
                      </a:cubicBezTo>
                      <a:cubicBezTo>
                        <a:pt x="8319" y="20465"/>
                        <a:pt x="11236" y="20894"/>
                        <a:pt x="13981" y="20894"/>
                      </a:cubicBezTo>
                      <a:cubicBezTo>
                        <a:pt x="18302" y="20894"/>
                        <a:pt x="22572" y="20487"/>
                        <a:pt x="26842" y="20132"/>
                      </a:cubicBezTo>
                      <a:lnTo>
                        <a:pt x="26944" y="20132"/>
                      </a:lnTo>
                      <a:cubicBezTo>
                        <a:pt x="29537" y="17946"/>
                        <a:pt x="28317" y="13167"/>
                        <a:pt x="28266" y="10066"/>
                      </a:cubicBezTo>
                      <a:cubicBezTo>
                        <a:pt x="28215" y="7423"/>
                        <a:pt x="28825" y="2695"/>
                        <a:pt x="27046" y="306"/>
                      </a:cubicBezTo>
                      <a:cubicBezTo>
                        <a:pt x="23792" y="4474"/>
                        <a:pt x="20386" y="8592"/>
                        <a:pt x="16980" y="12608"/>
                      </a:cubicBezTo>
                      <a:cubicBezTo>
                        <a:pt x="16916" y="12685"/>
                        <a:pt x="16845" y="12717"/>
                        <a:pt x="16778" y="12717"/>
                      </a:cubicBezTo>
                      <a:cubicBezTo>
                        <a:pt x="16582" y="12717"/>
                        <a:pt x="16422" y="12442"/>
                        <a:pt x="16574" y="12252"/>
                      </a:cubicBezTo>
                      <a:cubicBezTo>
                        <a:pt x="19725" y="8236"/>
                        <a:pt x="22928" y="4220"/>
                        <a:pt x="26232" y="306"/>
                      </a:cubicBezTo>
                      <a:lnTo>
                        <a:pt x="26232" y="306"/>
                      </a:lnTo>
                      <a:cubicBezTo>
                        <a:pt x="25029" y="323"/>
                        <a:pt x="23832" y="328"/>
                        <a:pt x="22638" y="328"/>
                      </a:cubicBezTo>
                      <a:cubicBezTo>
                        <a:pt x="20251" y="328"/>
                        <a:pt x="17878" y="306"/>
                        <a:pt x="15506" y="306"/>
                      </a:cubicBezTo>
                      <a:cubicBezTo>
                        <a:pt x="11846" y="4983"/>
                        <a:pt x="7982" y="9456"/>
                        <a:pt x="3865" y="13726"/>
                      </a:cubicBezTo>
                      <a:cubicBezTo>
                        <a:pt x="3827" y="13764"/>
                        <a:pt x="3781" y="13780"/>
                        <a:pt x="3734" y="13780"/>
                      </a:cubicBezTo>
                      <a:cubicBezTo>
                        <a:pt x="3590" y="13780"/>
                        <a:pt x="3444" y="13626"/>
                        <a:pt x="3560" y="13472"/>
                      </a:cubicBezTo>
                      <a:cubicBezTo>
                        <a:pt x="7016" y="8897"/>
                        <a:pt x="10677" y="4525"/>
                        <a:pt x="14642" y="306"/>
                      </a:cubicBezTo>
                      <a:lnTo>
                        <a:pt x="12863" y="306"/>
                      </a:lnTo>
                      <a:cubicBezTo>
                        <a:pt x="10626" y="306"/>
                        <a:pt x="8227" y="484"/>
                        <a:pt x="5858" y="484"/>
                      </a:cubicBezTo>
                      <a:cubicBezTo>
                        <a:pt x="4028" y="484"/>
                        <a:pt x="2216" y="377"/>
                        <a:pt x="509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0" name="Google Shape;1103;p27"/>
                <p:cNvSpPr/>
                <p:nvPr/>
              </p:nvSpPr>
              <p:spPr>
                <a:xfrm flipH="1">
                  <a:off x="1187203" y="3718226"/>
                  <a:ext cx="309104" cy="28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8" h="20291" extrusionOk="0">
                      <a:moveTo>
                        <a:pt x="9863" y="0"/>
                      </a:moveTo>
                      <a:cubicBezTo>
                        <a:pt x="7067" y="3915"/>
                        <a:pt x="4068" y="7626"/>
                        <a:pt x="865" y="11235"/>
                      </a:cubicBezTo>
                      <a:cubicBezTo>
                        <a:pt x="814" y="11286"/>
                        <a:pt x="763" y="11337"/>
                        <a:pt x="713" y="11337"/>
                      </a:cubicBezTo>
                      <a:cubicBezTo>
                        <a:pt x="103" y="12709"/>
                        <a:pt x="1" y="14183"/>
                        <a:pt x="306" y="15658"/>
                      </a:cubicBezTo>
                      <a:cubicBezTo>
                        <a:pt x="799" y="18022"/>
                        <a:pt x="2436" y="20291"/>
                        <a:pt x="4989" y="20291"/>
                      </a:cubicBezTo>
                      <a:cubicBezTo>
                        <a:pt x="5071" y="20291"/>
                        <a:pt x="5153" y="20289"/>
                        <a:pt x="5237" y="20284"/>
                      </a:cubicBezTo>
                      <a:cubicBezTo>
                        <a:pt x="9558" y="20080"/>
                        <a:pt x="13117" y="16319"/>
                        <a:pt x="15303" y="12608"/>
                      </a:cubicBezTo>
                      <a:cubicBezTo>
                        <a:pt x="15303" y="12608"/>
                        <a:pt x="15303" y="12557"/>
                        <a:pt x="15303" y="12506"/>
                      </a:cubicBezTo>
                      <a:lnTo>
                        <a:pt x="15608" y="12048"/>
                      </a:lnTo>
                      <a:cubicBezTo>
                        <a:pt x="15811" y="11693"/>
                        <a:pt x="16014" y="11286"/>
                        <a:pt x="16218" y="10930"/>
                      </a:cubicBezTo>
                      <a:cubicBezTo>
                        <a:pt x="16218" y="10828"/>
                        <a:pt x="16319" y="10777"/>
                        <a:pt x="16421" y="10777"/>
                      </a:cubicBezTo>
                      <a:cubicBezTo>
                        <a:pt x="18149" y="7778"/>
                        <a:pt x="20132" y="4982"/>
                        <a:pt x="22267" y="2288"/>
                      </a:cubicBezTo>
                      <a:cubicBezTo>
                        <a:pt x="22267" y="2135"/>
                        <a:pt x="22267" y="1983"/>
                        <a:pt x="22318" y="1830"/>
                      </a:cubicBezTo>
                      <a:cubicBezTo>
                        <a:pt x="22216" y="1525"/>
                        <a:pt x="22115" y="1169"/>
                        <a:pt x="21962" y="915"/>
                      </a:cubicBezTo>
                      <a:cubicBezTo>
                        <a:pt x="21810" y="610"/>
                        <a:pt x="21657" y="407"/>
                        <a:pt x="21454" y="153"/>
                      </a:cubicBezTo>
                      <a:cubicBezTo>
                        <a:pt x="21403" y="204"/>
                        <a:pt x="21301" y="204"/>
                        <a:pt x="21200" y="204"/>
                      </a:cubicBezTo>
                      <a:lnTo>
                        <a:pt x="9863" y="0"/>
                      </a:ln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1" name="Google Shape;1104;p27"/>
                <p:cNvSpPr/>
                <p:nvPr/>
              </p:nvSpPr>
              <p:spPr>
                <a:xfrm flipH="1">
                  <a:off x="1641353" y="3716814"/>
                  <a:ext cx="339380" cy="28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04" h="20750" extrusionOk="0">
                      <a:moveTo>
                        <a:pt x="24402" y="1"/>
                      </a:moveTo>
                      <a:cubicBezTo>
                        <a:pt x="19268" y="51"/>
                        <a:pt x="13981" y="356"/>
                        <a:pt x="8694" y="356"/>
                      </a:cubicBezTo>
                      <a:cubicBezTo>
                        <a:pt x="6864" y="2898"/>
                        <a:pt x="4830" y="5288"/>
                        <a:pt x="2797" y="7626"/>
                      </a:cubicBezTo>
                      <a:cubicBezTo>
                        <a:pt x="1373" y="9812"/>
                        <a:pt x="1" y="12201"/>
                        <a:pt x="1" y="14743"/>
                      </a:cubicBezTo>
                      <a:cubicBezTo>
                        <a:pt x="1" y="17895"/>
                        <a:pt x="2136" y="20589"/>
                        <a:pt x="5440" y="20742"/>
                      </a:cubicBezTo>
                      <a:cubicBezTo>
                        <a:pt x="5567" y="20747"/>
                        <a:pt x="5694" y="20749"/>
                        <a:pt x="5821" y="20749"/>
                      </a:cubicBezTo>
                      <a:cubicBezTo>
                        <a:pt x="6964" y="20749"/>
                        <a:pt x="8099" y="20543"/>
                        <a:pt x="9151" y="20132"/>
                      </a:cubicBezTo>
                      <a:cubicBezTo>
                        <a:pt x="11744" y="17742"/>
                        <a:pt x="14286" y="15201"/>
                        <a:pt x="16065" y="12150"/>
                      </a:cubicBezTo>
                      <a:lnTo>
                        <a:pt x="16065" y="12150"/>
                      </a:lnTo>
                      <a:cubicBezTo>
                        <a:pt x="16041" y="12167"/>
                        <a:pt x="16014" y="12174"/>
                        <a:pt x="15986" y="12174"/>
                      </a:cubicBezTo>
                      <a:cubicBezTo>
                        <a:pt x="15840" y="12174"/>
                        <a:pt x="15674" y="11974"/>
                        <a:pt x="15760" y="11845"/>
                      </a:cubicBezTo>
                      <a:cubicBezTo>
                        <a:pt x="18607" y="7829"/>
                        <a:pt x="21555" y="3915"/>
                        <a:pt x="2450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2" name="Google Shape;1105;p27"/>
                <p:cNvSpPr/>
                <p:nvPr/>
              </p:nvSpPr>
              <p:spPr>
                <a:xfrm flipH="1">
                  <a:off x="1623031" y="3772438"/>
                  <a:ext cx="103515" cy="228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4" h="16521" extrusionOk="0">
                      <a:moveTo>
                        <a:pt x="7118" y="1"/>
                      </a:moveTo>
                      <a:cubicBezTo>
                        <a:pt x="5999" y="1780"/>
                        <a:pt x="4932" y="3610"/>
                        <a:pt x="4017" y="5491"/>
                      </a:cubicBezTo>
                      <a:cubicBezTo>
                        <a:pt x="2796" y="7931"/>
                        <a:pt x="1271" y="10422"/>
                        <a:pt x="407" y="13065"/>
                      </a:cubicBezTo>
                      <a:cubicBezTo>
                        <a:pt x="153" y="13726"/>
                        <a:pt x="1" y="14438"/>
                        <a:pt x="1" y="15150"/>
                      </a:cubicBezTo>
                      <a:cubicBezTo>
                        <a:pt x="59" y="16090"/>
                        <a:pt x="576" y="16521"/>
                        <a:pt x="1208" y="16521"/>
                      </a:cubicBezTo>
                      <a:cubicBezTo>
                        <a:pt x="1670" y="16521"/>
                        <a:pt x="2193" y="16291"/>
                        <a:pt x="2644" y="15861"/>
                      </a:cubicBezTo>
                      <a:cubicBezTo>
                        <a:pt x="3610" y="14946"/>
                        <a:pt x="4423" y="13930"/>
                        <a:pt x="5135" y="12760"/>
                      </a:cubicBezTo>
                      <a:cubicBezTo>
                        <a:pt x="6050" y="11185"/>
                        <a:pt x="6863" y="9507"/>
                        <a:pt x="7473" y="7779"/>
                      </a:cubicBezTo>
                      <a:lnTo>
                        <a:pt x="7473" y="7575"/>
                      </a:lnTo>
                      <a:cubicBezTo>
                        <a:pt x="7473" y="5084"/>
                        <a:pt x="7168" y="2542"/>
                        <a:pt x="711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3" name="Google Shape;1106;p27"/>
                <p:cNvSpPr/>
                <p:nvPr/>
              </p:nvSpPr>
              <p:spPr>
                <a:xfrm flipH="1">
                  <a:off x="742902" y="3721038"/>
                  <a:ext cx="318259" cy="26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9" h="19404" extrusionOk="0">
                      <a:moveTo>
                        <a:pt x="12252" y="1"/>
                      </a:moveTo>
                      <a:cubicBezTo>
                        <a:pt x="8846" y="4271"/>
                        <a:pt x="5237" y="8541"/>
                        <a:pt x="1424" y="12557"/>
                      </a:cubicBezTo>
                      <a:cubicBezTo>
                        <a:pt x="611" y="13879"/>
                        <a:pt x="1" y="15556"/>
                        <a:pt x="509" y="16980"/>
                      </a:cubicBezTo>
                      <a:cubicBezTo>
                        <a:pt x="1107" y="18702"/>
                        <a:pt x="2531" y="19404"/>
                        <a:pt x="4075" y="19404"/>
                      </a:cubicBezTo>
                      <a:cubicBezTo>
                        <a:pt x="4764" y="19404"/>
                        <a:pt x="5477" y="19264"/>
                        <a:pt x="6152" y="19013"/>
                      </a:cubicBezTo>
                      <a:cubicBezTo>
                        <a:pt x="6864" y="18708"/>
                        <a:pt x="7575" y="18403"/>
                        <a:pt x="8185" y="17997"/>
                      </a:cubicBezTo>
                      <a:cubicBezTo>
                        <a:pt x="10219" y="16370"/>
                        <a:pt x="11947" y="14438"/>
                        <a:pt x="13320" y="12252"/>
                      </a:cubicBezTo>
                      <a:cubicBezTo>
                        <a:pt x="13269" y="12150"/>
                        <a:pt x="13269" y="11998"/>
                        <a:pt x="13320" y="11947"/>
                      </a:cubicBezTo>
                      <a:cubicBezTo>
                        <a:pt x="13574" y="11591"/>
                        <a:pt x="13879" y="11286"/>
                        <a:pt x="14133" y="10930"/>
                      </a:cubicBezTo>
                      <a:cubicBezTo>
                        <a:pt x="14184" y="10829"/>
                        <a:pt x="14184" y="10778"/>
                        <a:pt x="14235" y="10727"/>
                      </a:cubicBezTo>
                      <a:cubicBezTo>
                        <a:pt x="14286" y="10625"/>
                        <a:pt x="14336" y="10625"/>
                        <a:pt x="14387" y="10574"/>
                      </a:cubicBezTo>
                      <a:cubicBezTo>
                        <a:pt x="17183" y="7016"/>
                        <a:pt x="20030" y="3457"/>
                        <a:pt x="2297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4" name="Google Shape;1107;p27"/>
                <p:cNvSpPr/>
                <p:nvPr/>
              </p:nvSpPr>
              <p:spPr>
                <a:xfrm flipH="1">
                  <a:off x="710496" y="3795679"/>
                  <a:ext cx="138015" cy="199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5" h="14411" extrusionOk="0">
                      <a:moveTo>
                        <a:pt x="9710" y="0"/>
                      </a:moveTo>
                      <a:cubicBezTo>
                        <a:pt x="8083" y="1881"/>
                        <a:pt x="6304" y="3610"/>
                        <a:pt x="4779" y="5541"/>
                      </a:cubicBezTo>
                      <a:cubicBezTo>
                        <a:pt x="3813" y="6711"/>
                        <a:pt x="2796" y="7880"/>
                        <a:pt x="1932" y="9151"/>
                      </a:cubicBezTo>
                      <a:cubicBezTo>
                        <a:pt x="1220" y="10218"/>
                        <a:pt x="51" y="11743"/>
                        <a:pt x="0" y="13116"/>
                      </a:cubicBezTo>
                      <a:cubicBezTo>
                        <a:pt x="0" y="14082"/>
                        <a:pt x="646" y="14411"/>
                        <a:pt x="1490" y="14411"/>
                      </a:cubicBezTo>
                      <a:cubicBezTo>
                        <a:pt x="2776" y="14411"/>
                        <a:pt x="4521" y="13647"/>
                        <a:pt x="5135" y="13218"/>
                      </a:cubicBezTo>
                      <a:cubicBezTo>
                        <a:pt x="5643" y="12862"/>
                        <a:pt x="6101" y="12506"/>
                        <a:pt x="6507" y="12150"/>
                      </a:cubicBezTo>
                      <a:cubicBezTo>
                        <a:pt x="7727" y="10777"/>
                        <a:pt x="8795" y="9252"/>
                        <a:pt x="9964" y="7829"/>
                      </a:cubicBezTo>
                      <a:cubicBezTo>
                        <a:pt x="9862" y="6558"/>
                        <a:pt x="9710" y="5389"/>
                        <a:pt x="9710" y="4372"/>
                      </a:cubicBezTo>
                      <a:cubicBezTo>
                        <a:pt x="9659" y="3203"/>
                        <a:pt x="9761" y="1627"/>
                        <a:pt x="971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5" name="Google Shape;1108;p27"/>
                <p:cNvSpPr/>
                <p:nvPr/>
              </p:nvSpPr>
              <p:spPr>
                <a:xfrm flipH="1">
                  <a:off x="777442" y="3569650"/>
                  <a:ext cx="1134287" cy="38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98" h="2746" extrusionOk="0">
                      <a:moveTo>
                        <a:pt x="1475" y="1"/>
                      </a:moveTo>
                      <a:cubicBezTo>
                        <a:pt x="916" y="255"/>
                        <a:pt x="407" y="509"/>
                        <a:pt x="204" y="1170"/>
                      </a:cubicBezTo>
                      <a:cubicBezTo>
                        <a:pt x="1" y="1780"/>
                        <a:pt x="306" y="2238"/>
                        <a:pt x="407" y="2746"/>
                      </a:cubicBezTo>
                      <a:cubicBezTo>
                        <a:pt x="6137" y="2485"/>
                        <a:pt x="11886" y="2410"/>
                        <a:pt x="17637" y="2410"/>
                      </a:cubicBezTo>
                      <a:cubicBezTo>
                        <a:pt x="25306" y="2410"/>
                        <a:pt x="32979" y="2543"/>
                        <a:pt x="40619" y="2543"/>
                      </a:cubicBezTo>
                      <a:cubicBezTo>
                        <a:pt x="48980" y="2543"/>
                        <a:pt x="57381" y="2366"/>
                        <a:pt x="65785" y="2366"/>
                      </a:cubicBezTo>
                      <a:cubicBezTo>
                        <a:pt x="70920" y="2366"/>
                        <a:pt x="76057" y="2432"/>
                        <a:pt x="81186" y="2644"/>
                      </a:cubicBezTo>
                      <a:cubicBezTo>
                        <a:pt x="81389" y="2288"/>
                        <a:pt x="81745" y="2034"/>
                        <a:pt x="81796" y="1475"/>
                      </a:cubicBezTo>
                      <a:cubicBezTo>
                        <a:pt x="81898" y="662"/>
                        <a:pt x="81288" y="458"/>
                        <a:pt x="80830" y="1"/>
                      </a:cubicBezTo>
                      <a:cubicBezTo>
                        <a:pt x="63890" y="99"/>
                        <a:pt x="46909" y="489"/>
                        <a:pt x="29952" y="489"/>
                      </a:cubicBezTo>
                      <a:cubicBezTo>
                        <a:pt x="20448" y="489"/>
                        <a:pt x="10952" y="366"/>
                        <a:pt x="1475" y="1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6" name="Google Shape;1109;p27"/>
                <p:cNvSpPr/>
                <p:nvPr/>
              </p:nvSpPr>
              <p:spPr>
                <a:xfrm flipH="1">
                  <a:off x="907655" y="3620358"/>
                  <a:ext cx="21135" cy="16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1221" extrusionOk="0">
                      <a:moveTo>
                        <a:pt x="1" y="0"/>
                      </a:moveTo>
                      <a:cubicBezTo>
                        <a:pt x="1" y="153"/>
                        <a:pt x="1" y="305"/>
                        <a:pt x="52" y="458"/>
                      </a:cubicBezTo>
                      <a:cubicBezTo>
                        <a:pt x="103" y="712"/>
                        <a:pt x="153" y="966"/>
                        <a:pt x="103" y="1220"/>
                      </a:cubicBezTo>
                      <a:lnTo>
                        <a:pt x="1526" y="1220"/>
                      </a:lnTo>
                      <a:lnTo>
                        <a:pt x="1475" y="966"/>
                      </a:lnTo>
                      <a:cubicBezTo>
                        <a:pt x="1424" y="661"/>
                        <a:pt x="1424" y="305"/>
                        <a:pt x="1373" y="0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7" name="Google Shape;1110;p27"/>
                <p:cNvSpPr/>
                <p:nvPr/>
              </p:nvSpPr>
              <p:spPr>
                <a:xfrm flipH="1">
                  <a:off x="2161683" y="4093510"/>
                  <a:ext cx="93654" cy="312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2" h="22572" extrusionOk="0">
                      <a:moveTo>
                        <a:pt x="1475" y="1"/>
                      </a:moveTo>
                      <a:cubicBezTo>
                        <a:pt x="1271" y="3356"/>
                        <a:pt x="661" y="6711"/>
                        <a:pt x="407" y="10016"/>
                      </a:cubicBezTo>
                      <a:cubicBezTo>
                        <a:pt x="153" y="14184"/>
                        <a:pt x="153" y="18403"/>
                        <a:pt x="1" y="22572"/>
                      </a:cubicBezTo>
                      <a:cubicBezTo>
                        <a:pt x="407" y="22521"/>
                        <a:pt x="763" y="22470"/>
                        <a:pt x="1170" y="22419"/>
                      </a:cubicBezTo>
                      <a:cubicBezTo>
                        <a:pt x="1017" y="21504"/>
                        <a:pt x="1017" y="20589"/>
                        <a:pt x="1119" y="19674"/>
                      </a:cubicBezTo>
                      <a:cubicBezTo>
                        <a:pt x="1119" y="18963"/>
                        <a:pt x="1221" y="18251"/>
                        <a:pt x="1322" y="17539"/>
                      </a:cubicBezTo>
                      <a:cubicBezTo>
                        <a:pt x="1119" y="16726"/>
                        <a:pt x="1017" y="15862"/>
                        <a:pt x="1068" y="14997"/>
                      </a:cubicBezTo>
                      <a:cubicBezTo>
                        <a:pt x="1170" y="13422"/>
                        <a:pt x="1627" y="10371"/>
                        <a:pt x="3559" y="10270"/>
                      </a:cubicBezTo>
                      <a:cubicBezTo>
                        <a:pt x="3407" y="8795"/>
                        <a:pt x="4169" y="7169"/>
                        <a:pt x="4728" y="5847"/>
                      </a:cubicBezTo>
                      <a:cubicBezTo>
                        <a:pt x="5237" y="4576"/>
                        <a:pt x="5898" y="3356"/>
                        <a:pt x="6762" y="2288"/>
                      </a:cubicBezTo>
                      <a:lnTo>
                        <a:pt x="6304" y="2187"/>
                      </a:lnTo>
                      <a:cubicBezTo>
                        <a:pt x="4576" y="1780"/>
                        <a:pt x="2898" y="1068"/>
                        <a:pt x="147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8" name="Google Shape;1111;p27"/>
                <p:cNvSpPr/>
                <p:nvPr/>
              </p:nvSpPr>
              <p:spPr>
                <a:xfrm flipH="1">
                  <a:off x="488718" y="3685123"/>
                  <a:ext cx="384448" cy="433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58" h="31316" extrusionOk="0">
                      <a:moveTo>
                        <a:pt x="25419" y="1"/>
                      </a:moveTo>
                      <a:cubicBezTo>
                        <a:pt x="22521" y="52"/>
                        <a:pt x="19624" y="153"/>
                        <a:pt x="16777" y="204"/>
                      </a:cubicBezTo>
                      <a:cubicBezTo>
                        <a:pt x="17794" y="967"/>
                        <a:pt x="18658" y="1984"/>
                        <a:pt x="19369" y="3153"/>
                      </a:cubicBezTo>
                      <a:cubicBezTo>
                        <a:pt x="20107" y="3102"/>
                        <a:pt x="20882" y="3026"/>
                        <a:pt x="21651" y="3026"/>
                      </a:cubicBezTo>
                      <a:cubicBezTo>
                        <a:pt x="22420" y="3026"/>
                        <a:pt x="23182" y="3102"/>
                        <a:pt x="23894" y="3356"/>
                      </a:cubicBezTo>
                      <a:cubicBezTo>
                        <a:pt x="24148" y="3407"/>
                        <a:pt x="24301" y="3864"/>
                        <a:pt x="23945" y="3966"/>
                      </a:cubicBezTo>
                      <a:cubicBezTo>
                        <a:pt x="22969" y="4292"/>
                        <a:pt x="21895" y="4454"/>
                        <a:pt x="20828" y="4454"/>
                      </a:cubicBezTo>
                      <a:cubicBezTo>
                        <a:pt x="20561" y="4454"/>
                        <a:pt x="20295" y="4444"/>
                        <a:pt x="20030" y="4424"/>
                      </a:cubicBezTo>
                      <a:lnTo>
                        <a:pt x="20030" y="4424"/>
                      </a:lnTo>
                      <a:cubicBezTo>
                        <a:pt x="20335" y="5186"/>
                        <a:pt x="20590" y="5949"/>
                        <a:pt x="20742" y="6711"/>
                      </a:cubicBezTo>
                      <a:cubicBezTo>
                        <a:pt x="20927" y="6703"/>
                        <a:pt x="21111" y="6699"/>
                        <a:pt x="21294" y="6699"/>
                      </a:cubicBezTo>
                      <a:cubicBezTo>
                        <a:pt x="22265" y="6699"/>
                        <a:pt x="23207" y="6818"/>
                        <a:pt x="24148" y="7118"/>
                      </a:cubicBezTo>
                      <a:cubicBezTo>
                        <a:pt x="24453" y="7220"/>
                        <a:pt x="24453" y="7728"/>
                        <a:pt x="24148" y="7830"/>
                      </a:cubicBezTo>
                      <a:cubicBezTo>
                        <a:pt x="23347" y="8058"/>
                        <a:pt x="22547" y="8173"/>
                        <a:pt x="21746" y="8173"/>
                      </a:cubicBezTo>
                      <a:cubicBezTo>
                        <a:pt x="21479" y="8173"/>
                        <a:pt x="21212" y="8160"/>
                        <a:pt x="20945" y="8135"/>
                      </a:cubicBezTo>
                      <a:lnTo>
                        <a:pt x="20945" y="8135"/>
                      </a:lnTo>
                      <a:cubicBezTo>
                        <a:pt x="21047" y="8846"/>
                        <a:pt x="21098" y="9558"/>
                        <a:pt x="21149" y="10270"/>
                      </a:cubicBezTo>
                      <a:cubicBezTo>
                        <a:pt x="22216" y="10270"/>
                        <a:pt x="23284" y="10422"/>
                        <a:pt x="24351" y="10727"/>
                      </a:cubicBezTo>
                      <a:cubicBezTo>
                        <a:pt x="24656" y="10829"/>
                        <a:pt x="24656" y="11337"/>
                        <a:pt x="24351" y="11439"/>
                      </a:cubicBezTo>
                      <a:cubicBezTo>
                        <a:pt x="23335" y="11642"/>
                        <a:pt x="22318" y="11744"/>
                        <a:pt x="21301" y="11744"/>
                      </a:cubicBezTo>
                      <a:cubicBezTo>
                        <a:pt x="21352" y="12812"/>
                        <a:pt x="21352" y="13930"/>
                        <a:pt x="21301" y="15048"/>
                      </a:cubicBezTo>
                      <a:cubicBezTo>
                        <a:pt x="21519" y="15028"/>
                        <a:pt x="21737" y="15017"/>
                        <a:pt x="21955" y="15017"/>
                      </a:cubicBezTo>
                      <a:cubicBezTo>
                        <a:pt x="22805" y="15017"/>
                        <a:pt x="23654" y="15172"/>
                        <a:pt x="24504" y="15455"/>
                      </a:cubicBezTo>
                      <a:cubicBezTo>
                        <a:pt x="24860" y="15608"/>
                        <a:pt x="24860" y="16167"/>
                        <a:pt x="24504" y="16268"/>
                      </a:cubicBezTo>
                      <a:cubicBezTo>
                        <a:pt x="23724" y="16481"/>
                        <a:pt x="22944" y="16570"/>
                        <a:pt x="22165" y="16570"/>
                      </a:cubicBezTo>
                      <a:cubicBezTo>
                        <a:pt x="21826" y="16570"/>
                        <a:pt x="21487" y="16553"/>
                        <a:pt x="21149" y="16523"/>
                      </a:cubicBezTo>
                      <a:cubicBezTo>
                        <a:pt x="20996" y="17539"/>
                        <a:pt x="20742" y="18556"/>
                        <a:pt x="20437" y="19522"/>
                      </a:cubicBezTo>
                      <a:cubicBezTo>
                        <a:pt x="20864" y="19476"/>
                        <a:pt x="21296" y="19453"/>
                        <a:pt x="21729" y="19453"/>
                      </a:cubicBezTo>
                      <a:cubicBezTo>
                        <a:pt x="22740" y="19453"/>
                        <a:pt x="23762" y="19578"/>
                        <a:pt x="24758" y="19827"/>
                      </a:cubicBezTo>
                      <a:cubicBezTo>
                        <a:pt x="25165" y="19929"/>
                        <a:pt x="25216" y="20590"/>
                        <a:pt x="24758" y="20640"/>
                      </a:cubicBezTo>
                      <a:cubicBezTo>
                        <a:pt x="23335" y="20844"/>
                        <a:pt x="21860" y="20945"/>
                        <a:pt x="20437" y="20945"/>
                      </a:cubicBezTo>
                      <a:cubicBezTo>
                        <a:pt x="20183" y="20945"/>
                        <a:pt x="19980" y="20945"/>
                        <a:pt x="19776" y="20996"/>
                      </a:cubicBezTo>
                      <a:cubicBezTo>
                        <a:pt x="19115" y="22216"/>
                        <a:pt x="18200" y="23284"/>
                        <a:pt x="17082" y="24097"/>
                      </a:cubicBezTo>
                      <a:cubicBezTo>
                        <a:pt x="14540" y="25826"/>
                        <a:pt x="11744" y="27198"/>
                        <a:pt x="8846" y="28113"/>
                      </a:cubicBezTo>
                      <a:cubicBezTo>
                        <a:pt x="5898" y="29181"/>
                        <a:pt x="3000" y="30248"/>
                        <a:pt x="1" y="31062"/>
                      </a:cubicBezTo>
                      <a:cubicBezTo>
                        <a:pt x="5085" y="31062"/>
                        <a:pt x="10200" y="30983"/>
                        <a:pt x="15311" y="30983"/>
                      </a:cubicBezTo>
                      <a:cubicBezTo>
                        <a:pt x="19400" y="30983"/>
                        <a:pt x="23487" y="31033"/>
                        <a:pt x="27554" y="31214"/>
                      </a:cubicBezTo>
                      <a:cubicBezTo>
                        <a:pt x="27605" y="31214"/>
                        <a:pt x="27707" y="31265"/>
                        <a:pt x="27757" y="31316"/>
                      </a:cubicBezTo>
                      <a:cubicBezTo>
                        <a:pt x="27656" y="28774"/>
                        <a:pt x="27554" y="26232"/>
                        <a:pt x="27452" y="23691"/>
                      </a:cubicBezTo>
                      <a:cubicBezTo>
                        <a:pt x="27097" y="15811"/>
                        <a:pt x="26283" y="8033"/>
                        <a:pt x="25622" y="153"/>
                      </a:cubicBezTo>
                      <a:lnTo>
                        <a:pt x="25419" y="1"/>
                      </a:ln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79" name="Google Shape;1112;p27"/>
                <p:cNvSpPr/>
                <p:nvPr/>
              </p:nvSpPr>
              <p:spPr>
                <a:xfrm flipH="1">
                  <a:off x="1743431" y="3620358"/>
                  <a:ext cx="18324" cy="16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1221" extrusionOk="0">
                      <a:moveTo>
                        <a:pt x="102" y="0"/>
                      </a:moveTo>
                      <a:lnTo>
                        <a:pt x="102" y="610"/>
                      </a:lnTo>
                      <a:cubicBezTo>
                        <a:pt x="52" y="813"/>
                        <a:pt x="52" y="1017"/>
                        <a:pt x="1" y="1220"/>
                      </a:cubicBezTo>
                      <a:lnTo>
                        <a:pt x="1068" y="1220"/>
                      </a:lnTo>
                      <a:cubicBezTo>
                        <a:pt x="1068" y="763"/>
                        <a:pt x="1170" y="356"/>
                        <a:pt x="1322" y="0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0" name="Google Shape;1113;p27"/>
                <p:cNvSpPr/>
                <p:nvPr/>
              </p:nvSpPr>
              <p:spPr>
                <a:xfrm flipH="1">
                  <a:off x="1313923" y="3618945"/>
                  <a:ext cx="24653" cy="18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1323" extrusionOk="0">
                      <a:moveTo>
                        <a:pt x="356" y="0"/>
                      </a:moveTo>
                      <a:lnTo>
                        <a:pt x="254" y="458"/>
                      </a:lnTo>
                      <a:cubicBezTo>
                        <a:pt x="254" y="763"/>
                        <a:pt x="153" y="1068"/>
                        <a:pt x="0" y="1322"/>
                      </a:cubicBezTo>
                      <a:lnTo>
                        <a:pt x="1779" y="1322"/>
                      </a:lnTo>
                      <a:cubicBezTo>
                        <a:pt x="1729" y="915"/>
                        <a:pt x="1729" y="458"/>
                        <a:pt x="1779" y="0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1" name="Google Shape;1114;p27"/>
                <p:cNvSpPr/>
                <p:nvPr/>
              </p:nvSpPr>
              <p:spPr>
                <a:xfrm flipH="1">
                  <a:off x="533137" y="3652741"/>
                  <a:ext cx="1570812" cy="23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16" h="1729" extrusionOk="0">
                      <a:moveTo>
                        <a:pt x="1322" y="1"/>
                      </a:moveTo>
                      <a:cubicBezTo>
                        <a:pt x="915" y="1"/>
                        <a:pt x="560" y="255"/>
                        <a:pt x="305" y="560"/>
                      </a:cubicBezTo>
                      <a:cubicBezTo>
                        <a:pt x="102" y="865"/>
                        <a:pt x="0" y="1221"/>
                        <a:pt x="0" y="1627"/>
                      </a:cubicBezTo>
                      <a:cubicBezTo>
                        <a:pt x="3873" y="1399"/>
                        <a:pt x="7772" y="1332"/>
                        <a:pt x="11675" y="1332"/>
                      </a:cubicBezTo>
                      <a:cubicBezTo>
                        <a:pt x="17352" y="1332"/>
                        <a:pt x="23039" y="1475"/>
                        <a:pt x="28672" y="1475"/>
                      </a:cubicBezTo>
                      <a:cubicBezTo>
                        <a:pt x="38178" y="1475"/>
                        <a:pt x="47634" y="1475"/>
                        <a:pt x="57140" y="1526"/>
                      </a:cubicBezTo>
                      <a:cubicBezTo>
                        <a:pt x="58289" y="1529"/>
                        <a:pt x="59439" y="1530"/>
                        <a:pt x="60589" y="1530"/>
                      </a:cubicBezTo>
                      <a:cubicBezTo>
                        <a:pt x="70323" y="1530"/>
                        <a:pt x="80082" y="1430"/>
                        <a:pt x="89845" y="1430"/>
                      </a:cubicBezTo>
                      <a:cubicBezTo>
                        <a:pt x="97703" y="1430"/>
                        <a:pt x="105564" y="1495"/>
                        <a:pt x="113416" y="1729"/>
                      </a:cubicBezTo>
                      <a:cubicBezTo>
                        <a:pt x="112704" y="1221"/>
                        <a:pt x="111891" y="814"/>
                        <a:pt x="111077" y="611"/>
                      </a:cubicBezTo>
                      <a:cubicBezTo>
                        <a:pt x="110162" y="356"/>
                        <a:pt x="109196" y="204"/>
                        <a:pt x="108281" y="51"/>
                      </a:cubicBezTo>
                      <a:cubicBezTo>
                        <a:pt x="105079" y="216"/>
                        <a:pt x="101850" y="269"/>
                        <a:pt x="98613" y="269"/>
                      </a:cubicBezTo>
                      <a:cubicBezTo>
                        <a:pt x="92860" y="269"/>
                        <a:pt x="87083" y="102"/>
                        <a:pt x="81389" y="102"/>
                      </a:cubicBezTo>
                      <a:cubicBezTo>
                        <a:pt x="75424" y="102"/>
                        <a:pt x="69550" y="80"/>
                        <a:pt x="63675" y="80"/>
                      </a:cubicBezTo>
                      <a:cubicBezTo>
                        <a:pt x="60738" y="80"/>
                        <a:pt x="57801" y="85"/>
                        <a:pt x="54853" y="102"/>
                      </a:cubicBezTo>
                      <a:lnTo>
                        <a:pt x="28316" y="102"/>
                      </a:lnTo>
                      <a:cubicBezTo>
                        <a:pt x="22729" y="102"/>
                        <a:pt x="16981" y="346"/>
                        <a:pt x="11262" y="346"/>
                      </a:cubicBezTo>
                      <a:cubicBezTo>
                        <a:pt x="7926" y="346"/>
                        <a:pt x="4600" y="263"/>
                        <a:pt x="132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2" name="Google Shape;1115;p27"/>
                <p:cNvSpPr/>
                <p:nvPr/>
              </p:nvSpPr>
              <p:spPr>
                <a:xfrm flipH="1">
                  <a:off x="711208" y="4387822"/>
                  <a:ext cx="244328" cy="225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1" h="16311" extrusionOk="0">
                      <a:moveTo>
                        <a:pt x="8861" y="3909"/>
                      </a:moveTo>
                      <a:cubicBezTo>
                        <a:pt x="11124" y="3909"/>
                        <a:pt x="13145" y="5588"/>
                        <a:pt x="13421" y="7932"/>
                      </a:cubicBezTo>
                      <a:cubicBezTo>
                        <a:pt x="13726" y="10575"/>
                        <a:pt x="11896" y="12964"/>
                        <a:pt x="9303" y="13422"/>
                      </a:cubicBezTo>
                      <a:cubicBezTo>
                        <a:pt x="9056" y="13457"/>
                        <a:pt x="8812" y="13475"/>
                        <a:pt x="8572" y="13475"/>
                      </a:cubicBezTo>
                      <a:cubicBezTo>
                        <a:pt x="6399" y="13475"/>
                        <a:pt x="4621" y="12051"/>
                        <a:pt x="4575" y="9762"/>
                      </a:cubicBezTo>
                      <a:cubicBezTo>
                        <a:pt x="4474" y="7525"/>
                        <a:pt x="5694" y="4729"/>
                        <a:pt x="7981" y="4068"/>
                      </a:cubicBezTo>
                      <a:cubicBezTo>
                        <a:pt x="7981" y="4017"/>
                        <a:pt x="8032" y="4017"/>
                        <a:pt x="8134" y="3966"/>
                      </a:cubicBezTo>
                      <a:cubicBezTo>
                        <a:pt x="8378" y="3927"/>
                        <a:pt x="8621" y="3909"/>
                        <a:pt x="8861" y="3909"/>
                      </a:cubicBezTo>
                      <a:close/>
                      <a:moveTo>
                        <a:pt x="9617" y="1"/>
                      </a:moveTo>
                      <a:cubicBezTo>
                        <a:pt x="8152" y="1"/>
                        <a:pt x="6644" y="228"/>
                        <a:pt x="5287" y="510"/>
                      </a:cubicBezTo>
                      <a:cubicBezTo>
                        <a:pt x="1678" y="2696"/>
                        <a:pt x="0" y="7118"/>
                        <a:pt x="1373" y="11134"/>
                      </a:cubicBezTo>
                      <a:cubicBezTo>
                        <a:pt x="2396" y="14585"/>
                        <a:pt x="5230" y="16310"/>
                        <a:pt x="8440" y="16310"/>
                      </a:cubicBezTo>
                      <a:cubicBezTo>
                        <a:pt x="9533" y="16310"/>
                        <a:pt x="10670" y="16110"/>
                        <a:pt x="11794" y="15710"/>
                      </a:cubicBezTo>
                      <a:cubicBezTo>
                        <a:pt x="16217" y="14134"/>
                        <a:pt x="17640" y="8745"/>
                        <a:pt x="16471" y="4475"/>
                      </a:cubicBezTo>
                      <a:cubicBezTo>
                        <a:pt x="15511" y="977"/>
                        <a:pt x="12654" y="1"/>
                        <a:pt x="9617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3" name="Google Shape;1116;p27"/>
                <p:cNvSpPr/>
                <p:nvPr/>
              </p:nvSpPr>
              <p:spPr>
                <a:xfrm flipH="1">
                  <a:off x="619691" y="4336257"/>
                  <a:ext cx="423865" cy="374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04" h="27008" extrusionOk="0">
                      <a:moveTo>
                        <a:pt x="16146" y="2520"/>
                      </a:moveTo>
                      <a:cubicBezTo>
                        <a:pt x="19294" y="2520"/>
                        <a:pt x="22338" y="3791"/>
                        <a:pt x="23690" y="6978"/>
                      </a:cubicBezTo>
                      <a:cubicBezTo>
                        <a:pt x="25673" y="11655"/>
                        <a:pt x="23944" y="18111"/>
                        <a:pt x="19267" y="20246"/>
                      </a:cubicBezTo>
                      <a:cubicBezTo>
                        <a:pt x="17802" y="20926"/>
                        <a:pt x="16255" y="21264"/>
                        <a:pt x="14760" y="21264"/>
                      </a:cubicBezTo>
                      <a:cubicBezTo>
                        <a:pt x="11225" y="21264"/>
                        <a:pt x="7976" y="19371"/>
                        <a:pt x="6762" y="15620"/>
                      </a:cubicBezTo>
                      <a:cubicBezTo>
                        <a:pt x="5389" y="11248"/>
                        <a:pt x="6558" y="5910"/>
                        <a:pt x="10676" y="3826"/>
                      </a:cubicBezTo>
                      <a:cubicBezTo>
                        <a:pt x="10727" y="3775"/>
                        <a:pt x="10778" y="3673"/>
                        <a:pt x="10880" y="3673"/>
                      </a:cubicBezTo>
                      <a:cubicBezTo>
                        <a:pt x="12464" y="2946"/>
                        <a:pt x="14323" y="2520"/>
                        <a:pt x="16146" y="2520"/>
                      </a:cubicBezTo>
                      <a:close/>
                      <a:moveTo>
                        <a:pt x="14031" y="1"/>
                      </a:moveTo>
                      <a:cubicBezTo>
                        <a:pt x="11998" y="1"/>
                        <a:pt x="9964" y="106"/>
                        <a:pt x="7931" y="318"/>
                      </a:cubicBezTo>
                      <a:cubicBezTo>
                        <a:pt x="6914" y="1996"/>
                        <a:pt x="5593" y="3521"/>
                        <a:pt x="4728" y="5249"/>
                      </a:cubicBezTo>
                      <a:cubicBezTo>
                        <a:pt x="3661" y="7486"/>
                        <a:pt x="3356" y="9723"/>
                        <a:pt x="2847" y="12112"/>
                      </a:cubicBezTo>
                      <a:cubicBezTo>
                        <a:pt x="2949" y="12417"/>
                        <a:pt x="2746" y="12773"/>
                        <a:pt x="2441" y="12824"/>
                      </a:cubicBezTo>
                      <a:cubicBezTo>
                        <a:pt x="1627" y="12926"/>
                        <a:pt x="814" y="13027"/>
                        <a:pt x="1" y="13078"/>
                      </a:cubicBezTo>
                      <a:cubicBezTo>
                        <a:pt x="661" y="16687"/>
                        <a:pt x="865" y="20093"/>
                        <a:pt x="3508" y="22889"/>
                      </a:cubicBezTo>
                      <a:cubicBezTo>
                        <a:pt x="5745" y="25330"/>
                        <a:pt x="8948" y="26499"/>
                        <a:pt x="12150" y="26905"/>
                      </a:cubicBezTo>
                      <a:cubicBezTo>
                        <a:pt x="13472" y="26905"/>
                        <a:pt x="14794" y="26956"/>
                        <a:pt x="16116" y="27007"/>
                      </a:cubicBezTo>
                      <a:lnTo>
                        <a:pt x="16624" y="27007"/>
                      </a:lnTo>
                      <a:cubicBezTo>
                        <a:pt x="24199" y="26245"/>
                        <a:pt x="30604" y="20805"/>
                        <a:pt x="30502" y="12773"/>
                      </a:cubicBezTo>
                      <a:lnTo>
                        <a:pt x="30502" y="12773"/>
                      </a:lnTo>
                      <a:cubicBezTo>
                        <a:pt x="30290" y="12794"/>
                        <a:pt x="30078" y="12804"/>
                        <a:pt x="29867" y="12804"/>
                      </a:cubicBezTo>
                      <a:cubicBezTo>
                        <a:pt x="29066" y="12804"/>
                        <a:pt x="28278" y="12659"/>
                        <a:pt x="27554" y="12417"/>
                      </a:cubicBezTo>
                      <a:cubicBezTo>
                        <a:pt x="27483" y="12435"/>
                        <a:pt x="27414" y="12443"/>
                        <a:pt x="27347" y="12443"/>
                      </a:cubicBezTo>
                      <a:cubicBezTo>
                        <a:pt x="27031" y="12443"/>
                        <a:pt x="26774" y="12254"/>
                        <a:pt x="26690" y="11960"/>
                      </a:cubicBezTo>
                      <a:cubicBezTo>
                        <a:pt x="26435" y="9926"/>
                        <a:pt x="25978" y="7944"/>
                        <a:pt x="25317" y="6012"/>
                      </a:cubicBezTo>
                      <a:cubicBezTo>
                        <a:pt x="24707" y="4334"/>
                        <a:pt x="23589" y="2809"/>
                        <a:pt x="22979" y="1182"/>
                      </a:cubicBezTo>
                      <a:cubicBezTo>
                        <a:pt x="20386" y="827"/>
                        <a:pt x="17895" y="166"/>
                        <a:pt x="15251" y="13"/>
                      </a:cubicBezTo>
                      <a:cubicBezTo>
                        <a:pt x="14845" y="5"/>
                        <a:pt x="14438" y="1"/>
                        <a:pt x="14031" y="1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4" name="Google Shape;1117;p27"/>
                <p:cNvSpPr/>
                <p:nvPr/>
              </p:nvSpPr>
              <p:spPr>
                <a:xfrm flipH="1">
                  <a:off x="777393" y="4453322"/>
                  <a:ext cx="101396" cy="105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1" h="7607" extrusionOk="0">
                      <a:moveTo>
                        <a:pt x="3508" y="0"/>
                      </a:moveTo>
                      <a:cubicBezTo>
                        <a:pt x="1424" y="610"/>
                        <a:pt x="0" y="2593"/>
                        <a:pt x="51" y="4779"/>
                      </a:cubicBezTo>
                      <a:cubicBezTo>
                        <a:pt x="11" y="6640"/>
                        <a:pt x="1360" y="7606"/>
                        <a:pt x="2919" y="7606"/>
                      </a:cubicBezTo>
                      <a:cubicBezTo>
                        <a:pt x="3362" y="7606"/>
                        <a:pt x="3821" y="7529"/>
                        <a:pt x="4270" y="7371"/>
                      </a:cubicBezTo>
                      <a:cubicBezTo>
                        <a:pt x="6355" y="6609"/>
                        <a:pt x="7321" y="4169"/>
                        <a:pt x="6355" y="2135"/>
                      </a:cubicBezTo>
                      <a:cubicBezTo>
                        <a:pt x="5745" y="1068"/>
                        <a:pt x="4728" y="305"/>
                        <a:pt x="3508" y="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5" name="Google Shape;1118;p27"/>
                <p:cNvSpPr/>
                <p:nvPr/>
              </p:nvSpPr>
              <p:spPr>
                <a:xfrm flipH="1">
                  <a:off x="2058184" y="4418114"/>
                  <a:ext cx="235879" cy="109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31" h="7900" extrusionOk="0">
                      <a:moveTo>
                        <a:pt x="14896" y="0"/>
                      </a:moveTo>
                      <a:cubicBezTo>
                        <a:pt x="14016" y="98"/>
                        <a:pt x="13136" y="128"/>
                        <a:pt x="12256" y="128"/>
                      </a:cubicBezTo>
                      <a:cubicBezTo>
                        <a:pt x="10848" y="128"/>
                        <a:pt x="9440" y="51"/>
                        <a:pt x="8033" y="51"/>
                      </a:cubicBezTo>
                      <a:cubicBezTo>
                        <a:pt x="6038" y="51"/>
                        <a:pt x="4014" y="201"/>
                        <a:pt x="2006" y="201"/>
                      </a:cubicBezTo>
                      <a:cubicBezTo>
                        <a:pt x="1403" y="201"/>
                        <a:pt x="802" y="188"/>
                        <a:pt x="204" y="153"/>
                      </a:cubicBezTo>
                      <a:lnTo>
                        <a:pt x="204" y="153"/>
                      </a:lnTo>
                      <a:cubicBezTo>
                        <a:pt x="255" y="1424"/>
                        <a:pt x="1" y="2695"/>
                        <a:pt x="102" y="3965"/>
                      </a:cubicBezTo>
                      <a:cubicBezTo>
                        <a:pt x="153" y="5236"/>
                        <a:pt x="661" y="6355"/>
                        <a:pt x="712" y="7575"/>
                      </a:cubicBezTo>
                      <a:cubicBezTo>
                        <a:pt x="3356" y="7575"/>
                        <a:pt x="6101" y="7778"/>
                        <a:pt x="8744" y="7778"/>
                      </a:cubicBezTo>
                      <a:cubicBezTo>
                        <a:pt x="9935" y="7778"/>
                        <a:pt x="11258" y="7899"/>
                        <a:pt x="12573" y="7899"/>
                      </a:cubicBezTo>
                      <a:cubicBezTo>
                        <a:pt x="13953" y="7899"/>
                        <a:pt x="15325" y="7766"/>
                        <a:pt x="16522" y="7219"/>
                      </a:cubicBezTo>
                      <a:cubicBezTo>
                        <a:pt x="17031" y="6101"/>
                        <a:pt x="16827" y="4677"/>
                        <a:pt x="16675" y="3508"/>
                      </a:cubicBezTo>
                      <a:cubicBezTo>
                        <a:pt x="16421" y="2186"/>
                        <a:pt x="15811" y="966"/>
                        <a:pt x="14896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6" name="Google Shape;1119;p27"/>
                <p:cNvSpPr/>
                <p:nvPr/>
              </p:nvSpPr>
              <p:spPr>
                <a:xfrm flipH="1">
                  <a:off x="478228" y="4125907"/>
                  <a:ext cx="1750349" cy="387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79" h="27994" extrusionOk="0">
                      <a:moveTo>
                        <a:pt x="23284" y="1625"/>
                      </a:moveTo>
                      <a:cubicBezTo>
                        <a:pt x="23896" y="1625"/>
                        <a:pt x="23936" y="2502"/>
                        <a:pt x="23639" y="2898"/>
                      </a:cubicBezTo>
                      <a:cubicBezTo>
                        <a:pt x="23151" y="3430"/>
                        <a:pt x="22469" y="3731"/>
                        <a:pt x="21763" y="3731"/>
                      </a:cubicBezTo>
                      <a:cubicBezTo>
                        <a:pt x="21660" y="3731"/>
                        <a:pt x="21556" y="3724"/>
                        <a:pt x="21453" y="3711"/>
                      </a:cubicBezTo>
                      <a:cubicBezTo>
                        <a:pt x="20792" y="3660"/>
                        <a:pt x="20335" y="3000"/>
                        <a:pt x="20436" y="2339"/>
                      </a:cubicBezTo>
                      <a:cubicBezTo>
                        <a:pt x="20645" y="1838"/>
                        <a:pt x="21163" y="1714"/>
                        <a:pt x="21651" y="1714"/>
                      </a:cubicBezTo>
                      <a:cubicBezTo>
                        <a:pt x="21757" y="1714"/>
                        <a:pt x="21862" y="1720"/>
                        <a:pt x="21962" y="1729"/>
                      </a:cubicBezTo>
                      <a:cubicBezTo>
                        <a:pt x="22216" y="1780"/>
                        <a:pt x="22216" y="2135"/>
                        <a:pt x="21962" y="2135"/>
                      </a:cubicBezTo>
                      <a:cubicBezTo>
                        <a:pt x="21707" y="2135"/>
                        <a:pt x="21301" y="2135"/>
                        <a:pt x="21148" y="2440"/>
                      </a:cubicBezTo>
                      <a:cubicBezTo>
                        <a:pt x="20880" y="2842"/>
                        <a:pt x="21397" y="3009"/>
                        <a:pt x="21768" y="3009"/>
                      </a:cubicBezTo>
                      <a:cubicBezTo>
                        <a:pt x="21819" y="3009"/>
                        <a:pt x="21868" y="3006"/>
                        <a:pt x="21911" y="3000"/>
                      </a:cubicBezTo>
                      <a:cubicBezTo>
                        <a:pt x="22216" y="2949"/>
                        <a:pt x="22521" y="2796"/>
                        <a:pt x="22775" y="2644"/>
                      </a:cubicBezTo>
                      <a:cubicBezTo>
                        <a:pt x="23080" y="2491"/>
                        <a:pt x="23131" y="2339"/>
                        <a:pt x="22927" y="2085"/>
                      </a:cubicBezTo>
                      <a:cubicBezTo>
                        <a:pt x="22826" y="1881"/>
                        <a:pt x="22978" y="1627"/>
                        <a:pt x="23232" y="1627"/>
                      </a:cubicBezTo>
                      <a:cubicBezTo>
                        <a:pt x="23250" y="1626"/>
                        <a:pt x="23268" y="1625"/>
                        <a:pt x="23284" y="1625"/>
                      </a:cubicBezTo>
                      <a:close/>
                      <a:moveTo>
                        <a:pt x="16574" y="1778"/>
                      </a:moveTo>
                      <a:cubicBezTo>
                        <a:pt x="18068" y="1778"/>
                        <a:pt x="19436" y="2034"/>
                        <a:pt x="19115" y="3050"/>
                      </a:cubicBezTo>
                      <a:cubicBezTo>
                        <a:pt x="18886" y="3874"/>
                        <a:pt x="17587" y="3915"/>
                        <a:pt x="16810" y="3915"/>
                      </a:cubicBezTo>
                      <a:cubicBezTo>
                        <a:pt x="16724" y="3915"/>
                        <a:pt x="16644" y="3915"/>
                        <a:pt x="16573" y="3915"/>
                      </a:cubicBezTo>
                      <a:cubicBezTo>
                        <a:pt x="16182" y="3943"/>
                        <a:pt x="15773" y="3963"/>
                        <a:pt x="15357" y="3963"/>
                      </a:cubicBezTo>
                      <a:cubicBezTo>
                        <a:pt x="14256" y="3963"/>
                        <a:pt x="13109" y="3821"/>
                        <a:pt x="12150" y="3305"/>
                      </a:cubicBezTo>
                      <a:cubicBezTo>
                        <a:pt x="11947" y="3203"/>
                        <a:pt x="12048" y="2898"/>
                        <a:pt x="12252" y="2898"/>
                      </a:cubicBezTo>
                      <a:cubicBezTo>
                        <a:pt x="13496" y="2973"/>
                        <a:pt x="14852" y="3384"/>
                        <a:pt x="16154" y="3384"/>
                      </a:cubicBezTo>
                      <a:cubicBezTo>
                        <a:pt x="16607" y="3384"/>
                        <a:pt x="17054" y="3334"/>
                        <a:pt x="17488" y="3203"/>
                      </a:cubicBezTo>
                      <a:cubicBezTo>
                        <a:pt x="17537" y="3209"/>
                        <a:pt x="17584" y="3212"/>
                        <a:pt x="17629" y="3212"/>
                      </a:cubicBezTo>
                      <a:cubicBezTo>
                        <a:pt x="17953" y="3212"/>
                        <a:pt x="18155" y="3046"/>
                        <a:pt x="18200" y="2644"/>
                      </a:cubicBezTo>
                      <a:lnTo>
                        <a:pt x="17335" y="2542"/>
                      </a:lnTo>
                      <a:cubicBezTo>
                        <a:pt x="16827" y="2491"/>
                        <a:pt x="16370" y="2440"/>
                        <a:pt x="15861" y="2440"/>
                      </a:cubicBezTo>
                      <a:cubicBezTo>
                        <a:pt x="15455" y="2415"/>
                        <a:pt x="15048" y="2402"/>
                        <a:pt x="14641" y="2402"/>
                      </a:cubicBezTo>
                      <a:cubicBezTo>
                        <a:pt x="14234" y="2402"/>
                        <a:pt x="13828" y="2415"/>
                        <a:pt x="13421" y="2440"/>
                      </a:cubicBezTo>
                      <a:cubicBezTo>
                        <a:pt x="13218" y="2440"/>
                        <a:pt x="13167" y="2085"/>
                        <a:pt x="13370" y="2034"/>
                      </a:cubicBezTo>
                      <a:cubicBezTo>
                        <a:pt x="13780" y="1986"/>
                        <a:pt x="15228" y="1778"/>
                        <a:pt x="16574" y="1778"/>
                      </a:cubicBezTo>
                      <a:close/>
                      <a:moveTo>
                        <a:pt x="5811" y="2596"/>
                      </a:moveTo>
                      <a:cubicBezTo>
                        <a:pt x="6617" y="2596"/>
                        <a:pt x="7247" y="3484"/>
                        <a:pt x="7372" y="4270"/>
                      </a:cubicBezTo>
                      <a:cubicBezTo>
                        <a:pt x="7524" y="5287"/>
                        <a:pt x="7117" y="7016"/>
                        <a:pt x="5999" y="7371"/>
                      </a:cubicBezTo>
                      <a:cubicBezTo>
                        <a:pt x="5829" y="7428"/>
                        <a:pt x="5671" y="7455"/>
                        <a:pt x="5525" y="7455"/>
                      </a:cubicBezTo>
                      <a:cubicBezTo>
                        <a:pt x="3842" y="7455"/>
                        <a:pt x="3774" y="3935"/>
                        <a:pt x="5084" y="3000"/>
                      </a:cubicBezTo>
                      <a:cubicBezTo>
                        <a:pt x="5084" y="2898"/>
                        <a:pt x="5135" y="2796"/>
                        <a:pt x="5236" y="2745"/>
                      </a:cubicBezTo>
                      <a:cubicBezTo>
                        <a:pt x="5434" y="2642"/>
                        <a:pt x="5627" y="2596"/>
                        <a:pt x="5811" y="2596"/>
                      </a:cubicBezTo>
                      <a:close/>
                      <a:moveTo>
                        <a:pt x="125667" y="0"/>
                      </a:moveTo>
                      <a:cubicBezTo>
                        <a:pt x="125616" y="51"/>
                        <a:pt x="125515" y="102"/>
                        <a:pt x="125413" y="102"/>
                      </a:cubicBezTo>
                      <a:cubicBezTo>
                        <a:pt x="121474" y="281"/>
                        <a:pt x="117528" y="335"/>
                        <a:pt x="113580" y="335"/>
                      </a:cubicBezTo>
                      <a:cubicBezTo>
                        <a:pt x="107438" y="335"/>
                        <a:pt x="101292" y="204"/>
                        <a:pt x="95166" y="204"/>
                      </a:cubicBezTo>
                      <a:lnTo>
                        <a:pt x="78644" y="204"/>
                      </a:lnTo>
                      <a:cubicBezTo>
                        <a:pt x="78796" y="6863"/>
                        <a:pt x="79000" y="13573"/>
                        <a:pt x="78390" y="20080"/>
                      </a:cubicBezTo>
                      <a:cubicBezTo>
                        <a:pt x="78847" y="21046"/>
                        <a:pt x="77780" y="22673"/>
                        <a:pt x="76712" y="22927"/>
                      </a:cubicBezTo>
                      <a:cubicBezTo>
                        <a:pt x="76661" y="22978"/>
                        <a:pt x="76560" y="23029"/>
                        <a:pt x="76509" y="23029"/>
                      </a:cubicBezTo>
                      <a:cubicBezTo>
                        <a:pt x="72665" y="24152"/>
                        <a:pt x="68648" y="24495"/>
                        <a:pt x="64588" y="24495"/>
                      </a:cubicBezTo>
                      <a:cubicBezTo>
                        <a:pt x="59090" y="24495"/>
                        <a:pt x="53515" y="23865"/>
                        <a:pt x="48193" y="23690"/>
                      </a:cubicBezTo>
                      <a:cubicBezTo>
                        <a:pt x="48142" y="23690"/>
                        <a:pt x="48040" y="23639"/>
                        <a:pt x="47990" y="23639"/>
                      </a:cubicBezTo>
                      <a:cubicBezTo>
                        <a:pt x="47380" y="23537"/>
                        <a:pt x="46820" y="23181"/>
                        <a:pt x="46465" y="22673"/>
                      </a:cubicBezTo>
                      <a:cubicBezTo>
                        <a:pt x="46058" y="22216"/>
                        <a:pt x="45905" y="21606"/>
                        <a:pt x="45956" y="20996"/>
                      </a:cubicBezTo>
                      <a:cubicBezTo>
                        <a:pt x="45397" y="14133"/>
                        <a:pt x="45600" y="7219"/>
                        <a:pt x="45702" y="305"/>
                      </a:cubicBezTo>
                      <a:lnTo>
                        <a:pt x="45702" y="305"/>
                      </a:lnTo>
                      <a:cubicBezTo>
                        <a:pt x="38556" y="360"/>
                        <a:pt x="31409" y="414"/>
                        <a:pt x="24262" y="414"/>
                      </a:cubicBezTo>
                      <a:cubicBezTo>
                        <a:pt x="18039" y="414"/>
                        <a:pt x="11816" y="373"/>
                        <a:pt x="5592" y="254"/>
                      </a:cubicBezTo>
                      <a:lnTo>
                        <a:pt x="5491" y="254"/>
                      </a:lnTo>
                      <a:cubicBezTo>
                        <a:pt x="4982" y="1475"/>
                        <a:pt x="4220" y="2644"/>
                        <a:pt x="3711" y="3915"/>
                      </a:cubicBezTo>
                      <a:cubicBezTo>
                        <a:pt x="3203" y="5135"/>
                        <a:pt x="3000" y="6660"/>
                        <a:pt x="2390" y="7880"/>
                      </a:cubicBezTo>
                      <a:cubicBezTo>
                        <a:pt x="4982" y="8032"/>
                        <a:pt x="5948" y="16674"/>
                        <a:pt x="1983" y="17335"/>
                      </a:cubicBezTo>
                      <a:cubicBezTo>
                        <a:pt x="1844" y="17365"/>
                        <a:pt x="1706" y="17379"/>
                        <a:pt x="1569" y="17379"/>
                      </a:cubicBezTo>
                      <a:cubicBezTo>
                        <a:pt x="1004" y="17379"/>
                        <a:pt x="470" y="17135"/>
                        <a:pt x="102" y="16725"/>
                      </a:cubicBezTo>
                      <a:cubicBezTo>
                        <a:pt x="102" y="17030"/>
                        <a:pt x="51" y="17335"/>
                        <a:pt x="51" y="17640"/>
                      </a:cubicBezTo>
                      <a:cubicBezTo>
                        <a:pt x="51" y="18454"/>
                        <a:pt x="51" y="19267"/>
                        <a:pt x="0" y="20080"/>
                      </a:cubicBezTo>
                      <a:cubicBezTo>
                        <a:pt x="1421" y="19890"/>
                        <a:pt x="2859" y="19796"/>
                        <a:pt x="4303" y="19796"/>
                      </a:cubicBezTo>
                      <a:cubicBezTo>
                        <a:pt x="6323" y="19796"/>
                        <a:pt x="8356" y="19979"/>
                        <a:pt x="10371" y="20335"/>
                      </a:cubicBezTo>
                      <a:cubicBezTo>
                        <a:pt x="10422" y="20385"/>
                        <a:pt x="10473" y="20385"/>
                        <a:pt x="10523" y="20487"/>
                      </a:cubicBezTo>
                      <a:cubicBezTo>
                        <a:pt x="12354" y="21046"/>
                        <a:pt x="13116" y="23283"/>
                        <a:pt x="13319" y="25012"/>
                      </a:cubicBezTo>
                      <a:cubicBezTo>
                        <a:pt x="13472" y="25927"/>
                        <a:pt x="13472" y="26842"/>
                        <a:pt x="13421" y="27757"/>
                      </a:cubicBezTo>
                      <a:cubicBezTo>
                        <a:pt x="13675" y="27706"/>
                        <a:pt x="13929" y="27706"/>
                        <a:pt x="14184" y="27655"/>
                      </a:cubicBezTo>
                      <a:cubicBezTo>
                        <a:pt x="14438" y="27604"/>
                        <a:pt x="14489" y="27553"/>
                        <a:pt x="14641" y="27503"/>
                      </a:cubicBezTo>
                      <a:cubicBezTo>
                        <a:pt x="14641" y="27452"/>
                        <a:pt x="14590" y="27350"/>
                        <a:pt x="14590" y="27299"/>
                      </a:cubicBezTo>
                      <a:cubicBezTo>
                        <a:pt x="14133" y="23639"/>
                        <a:pt x="16573" y="18301"/>
                        <a:pt x="19115" y="15556"/>
                      </a:cubicBezTo>
                      <a:cubicBezTo>
                        <a:pt x="19166" y="15505"/>
                        <a:pt x="19166" y="15454"/>
                        <a:pt x="19267" y="15404"/>
                      </a:cubicBezTo>
                      <a:lnTo>
                        <a:pt x="19318" y="15404"/>
                      </a:lnTo>
                      <a:lnTo>
                        <a:pt x="19420" y="15302"/>
                      </a:lnTo>
                      <a:cubicBezTo>
                        <a:pt x="19494" y="15227"/>
                        <a:pt x="19596" y="15180"/>
                        <a:pt x="19685" y="15180"/>
                      </a:cubicBezTo>
                      <a:cubicBezTo>
                        <a:pt x="19717" y="15180"/>
                        <a:pt x="19748" y="15187"/>
                        <a:pt x="19776" y="15200"/>
                      </a:cubicBezTo>
                      <a:cubicBezTo>
                        <a:pt x="21820" y="14324"/>
                        <a:pt x="24208" y="14167"/>
                        <a:pt x="26488" y="14167"/>
                      </a:cubicBezTo>
                      <a:cubicBezTo>
                        <a:pt x="26985" y="14167"/>
                        <a:pt x="27478" y="14174"/>
                        <a:pt x="27960" y="14184"/>
                      </a:cubicBezTo>
                      <a:cubicBezTo>
                        <a:pt x="30807" y="14285"/>
                        <a:pt x="34061" y="14438"/>
                        <a:pt x="36704" y="15607"/>
                      </a:cubicBezTo>
                      <a:cubicBezTo>
                        <a:pt x="36857" y="15709"/>
                        <a:pt x="36958" y="15861"/>
                        <a:pt x="36958" y="16064"/>
                      </a:cubicBezTo>
                      <a:cubicBezTo>
                        <a:pt x="38483" y="17386"/>
                        <a:pt x="39297" y="19521"/>
                        <a:pt x="40059" y="21301"/>
                      </a:cubicBezTo>
                      <a:cubicBezTo>
                        <a:pt x="40974" y="23283"/>
                        <a:pt x="41533" y="25418"/>
                        <a:pt x="41788" y="27604"/>
                      </a:cubicBezTo>
                      <a:cubicBezTo>
                        <a:pt x="42553" y="27554"/>
                        <a:pt x="43324" y="27533"/>
                        <a:pt x="44099" y="27533"/>
                      </a:cubicBezTo>
                      <a:cubicBezTo>
                        <a:pt x="47236" y="27533"/>
                        <a:pt x="50432" y="27868"/>
                        <a:pt x="53531" y="27909"/>
                      </a:cubicBezTo>
                      <a:cubicBezTo>
                        <a:pt x="55675" y="27969"/>
                        <a:pt x="57819" y="27993"/>
                        <a:pt x="59973" y="27993"/>
                      </a:cubicBezTo>
                      <a:cubicBezTo>
                        <a:pt x="61497" y="27993"/>
                        <a:pt x="63025" y="27981"/>
                        <a:pt x="64562" y="27960"/>
                      </a:cubicBezTo>
                      <a:cubicBezTo>
                        <a:pt x="72086" y="27858"/>
                        <a:pt x="79610" y="27147"/>
                        <a:pt x="87133" y="26893"/>
                      </a:cubicBezTo>
                      <a:cubicBezTo>
                        <a:pt x="87133" y="23080"/>
                        <a:pt x="89167" y="17844"/>
                        <a:pt x="92370" y="15353"/>
                      </a:cubicBezTo>
                      <a:cubicBezTo>
                        <a:pt x="92370" y="15251"/>
                        <a:pt x="92471" y="15149"/>
                        <a:pt x="92573" y="15099"/>
                      </a:cubicBezTo>
                      <a:cubicBezTo>
                        <a:pt x="92725" y="15048"/>
                        <a:pt x="92878" y="14997"/>
                        <a:pt x="93030" y="14946"/>
                      </a:cubicBezTo>
                      <a:lnTo>
                        <a:pt x="93386" y="14692"/>
                      </a:lnTo>
                      <a:cubicBezTo>
                        <a:pt x="93412" y="14666"/>
                        <a:pt x="93463" y="14654"/>
                        <a:pt x="93513" y="14654"/>
                      </a:cubicBezTo>
                      <a:cubicBezTo>
                        <a:pt x="93564" y="14654"/>
                        <a:pt x="93615" y="14666"/>
                        <a:pt x="93641" y="14692"/>
                      </a:cubicBezTo>
                      <a:cubicBezTo>
                        <a:pt x="95649" y="14089"/>
                        <a:pt x="97931" y="13771"/>
                        <a:pt x="100226" y="13771"/>
                      </a:cubicBezTo>
                      <a:cubicBezTo>
                        <a:pt x="103159" y="13771"/>
                        <a:pt x="106111" y="14291"/>
                        <a:pt x="108536" y="15404"/>
                      </a:cubicBezTo>
                      <a:cubicBezTo>
                        <a:pt x="108550" y="15389"/>
                        <a:pt x="108570" y="15383"/>
                        <a:pt x="108591" y="15383"/>
                      </a:cubicBezTo>
                      <a:cubicBezTo>
                        <a:pt x="108642" y="15383"/>
                        <a:pt x="108703" y="15418"/>
                        <a:pt x="108739" y="15454"/>
                      </a:cubicBezTo>
                      <a:lnTo>
                        <a:pt x="108993" y="15607"/>
                      </a:lnTo>
                      <a:cubicBezTo>
                        <a:pt x="109044" y="15658"/>
                        <a:pt x="109095" y="15658"/>
                        <a:pt x="109146" y="15709"/>
                      </a:cubicBezTo>
                      <a:cubicBezTo>
                        <a:pt x="112094" y="17996"/>
                        <a:pt x="113416" y="23181"/>
                        <a:pt x="113517" y="26791"/>
                      </a:cubicBezTo>
                      <a:cubicBezTo>
                        <a:pt x="114187" y="26716"/>
                        <a:pt x="114857" y="26669"/>
                        <a:pt x="115527" y="26669"/>
                      </a:cubicBezTo>
                      <a:cubicBezTo>
                        <a:pt x="115772" y="26669"/>
                        <a:pt x="116017" y="26676"/>
                        <a:pt x="116263" y="26689"/>
                      </a:cubicBezTo>
                      <a:cubicBezTo>
                        <a:pt x="117534" y="26638"/>
                        <a:pt x="118804" y="26486"/>
                        <a:pt x="120075" y="26486"/>
                      </a:cubicBezTo>
                      <a:cubicBezTo>
                        <a:pt x="119770" y="23741"/>
                        <a:pt x="119618" y="20792"/>
                        <a:pt x="120279" y="18250"/>
                      </a:cubicBezTo>
                      <a:cubicBezTo>
                        <a:pt x="120177" y="18098"/>
                        <a:pt x="120279" y="17895"/>
                        <a:pt x="120431" y="17844"/>
                      </a:cubicBezTo>
                      <a:cubicBezTo>
                        <a:pt x="122178" y="17230"/>
                        <a:pt x="124056" y="16923"/>
                        <a:pt x="125943" y="16923"/>
                      </a:cubicBezTo>
                      <a:cubicBezTo>
                        <a:pt x="126089" y="16923"/>
                        <a:pt x="126234" y="16925"/>
                        <a:pt x="126379" y="16929"/>
                      </a:cubicBezTo>
                      <a:cubicBezTo>
                        <a:pt x="126125" y="11286"/>
                        <a:pt x="125871" y="5643"/>
                        <a:pt x="1256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7" name="Google Shape;1120;p27"/>
                <p:cNvSpPr/>
                <p:nvPr/>
              </p:nvSpPr>
              <p:spPr>
                <a:xfrm flipH="1">
                  <a:off x="564818" y="4263596"/>
                  <a:ext cx="1663759" cy="249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7" h="18007" extrusionOk="0">
                      <a:moveTo>
                        <a:pt x="100740" y="1"/>
                      </a:moveTo>
                      <a:cubicBezTo>
                        <a:pt x="98218" y="1"/>
                        <a:pt x="95712" y="425"/>
                        <a:pt x="93437" y="1345"/>
                      </a:cubicBezTo>
                      <a:cubicBezTo>
                        <a:pt x="90946" y="2463"/>
                        <a:pt x="88760" y="4141"/>
                        <a:pt x="87133" y="6327"/>
                      </a:cubicBezTo>
                      <a:cubicBezTo>
                        <a:pt x="86269" y="7445"/>
                        <a:pt x="85303" y="8462"/>
                        <a:pt x="84287" y="9428"/>
                      </a:cubicBezTo>
                      <a:cubicBezTo>
                        <a:pt x="84388" y="9529"/>
                        <a:pt x="84388" y="9733"/>
                        <a:pt x="84236" y="9784"/>
                      </a:cubicBezTo>
                      <a:cubicBezTo>
                        <a:pt x="82609" y="11105"/>
                        <a:pt x="80423" y="11512"/>
                        <a:pt x="78186" y="11766"/>
                      </a:cubicBezTo>
                      <a:cubicBezTo>
                        <a:pt x="77881" y="12376"/>
                        <a:pt x="77373" y="12834"/>
                        <a:pt x="76712" y="13037"/>
                      </a:cubicBezTo>
                      <a:cubicBezTo>
                        <a:pt x="76661" y="13088"/>
                        <a:pt x="76610" y="13088"/>
                        <a:pt x="76560" y="13139"/>
                      </a:cubicBezTo>
                      <a:cubicBezTo>
                        <a:pt x="72735" y="14228"/>
                        <a:pt x="68758" y="14564"/>
                        <a:pt x="64746" y="14564"/>
                      </a:cubicBezTo>
                      <a:cubicBezTo>
                        <a:pt x="59211" y="14564"/>
                        <a:pt x="53608" y="13926"/>
                        <a:pt x="48244" y="13749"/>
                      </a:cubicBezTo>
                      <a:cubicBezTo>
                        <a:pt x="48142" y="13749"/>
                        <a:pt x="48091" y="13749"/>
                        <a:pt x="47990" y="13698"/>
                      </a:cubicBezTo>
                      <a:cubicBezTo>
                        <a:pt x="47380" y="13647"/>
                        <a:pt x="46820" y="13291"/>
                        <a:pt x="46465" y="12783"/>
                      </a:cubicBezTo>
                      <a:cubicBezTo>
                        <a:pt x="46414" y="12681"/>
                        <a:pt x="46363" y="12580"/>
                        <a:pt x="46312" y="12529"/>
                      </a:cubicBezTo>
                      <a:cubicBezTo>
                        <a:pt x="44279" y="11512"/>
                        <a:pt x="43059" y="9733"/>
                        <a:pt x="42042" y="7496"/>
                      </a:cubicBezTo>
                      <a:cubicBezTo>
                        <a:pt x="41279" y="5717"/>
                        <a:pt x="40466" y="3937"/>
                        <a:pt x="38788" y="2819"/>
                      </a:cubicBezTo>
                      <a:cubicBezTo>
                        <a:pt x="37416" y="1904"/>
                        <a:pt x="35789" y="1345"/>
                        <a:pt x="34111" y="1192"/>
                      </a:cubicBezTo>
                      <a:cubicBezTo>
                        <a:pt x="33603" y="1161"/>
                        <a:pt x="33095" y="1145"/>
                        <a:pt x="32589" y="1145"/>
                      </a:cubicBezTo>
                      <a:cubicBezTo>
                        <a:pt x="29045" y="1145"/>
                        <a:pt x="25565" y="1923"/>
                        <a:pt x="22317" y="3480"/>
                      </a:cubicBezTo>
                      <a:cubicBezTo>
                        <a:pt x="20386" y="4344"/>
                        <a:pt x="18606" y="5463"/>
                        <a:pt x="16929" y="6835"/>
                      </a:cubicBezTo>
                      <a:cubicBezTo>
                        <a:pt x="15861" y="7699"/>
                        <a:pt x="14692" y="8614"/>
                        <a:pt x="13269" y="8818"/>
                      </a:cubicBezTo>
                      <a:cubicBezTo>
                        <a:pt x="12881" y="8880"/>
                        <a:pt x="12486" y="8906"/>
                        <a:pt x="12089" y="8906"/>
                      </a:cubicBezTo>
                      <a:cubicBezTo>
                        <a:pt x="10873" y="8906"/>
                        <a:pt x="9627" y="8666"/>
                        <a:pt x="8439" y="8513"/>
                      </a:cubicBezTo>
                      <a:cubicBezTo>
                        <a:pt x="7677" y="8411"/>
                        <a:pt x="6609" y="8360"/>
                        <a:pt x="6101" y="7699"/>
                      </a:cubicBezTo>
                      <a:cubicBezTo>
                        <a:pt x="5287" y="6683"/>
                        <a:pt x="5287" y="5259"/>
                        <a:pt x="5033" y="4090"/>
                      </a:cubicBezTo>
                      <a:cubicBezTo>
                        <a:pt x="4931" y="3683"/>
                        <a:pt x="4779" y="3277"/>
                        <a:pt x="4677" y="2870"/>
                      </a:cubicBezTo>
                      <a:cubicBezTo>
                        <a:pt x="4677" y="5005"/>
                        <a:pt x="3864" y="7038"/>
                        <a:pt x="2034" y="7344"/>
                      </a:cubicBezTo>
                      <a:cubicBezTo>
                        <a:pt x="1881" y="7376"/>
                        <a:pt x="1726" y="7393"/>
                        <a:pt x="1573" y="7393"/>
                      </a:cubicBezTo>
                      <a:cubicBezTo>
                        <a:pt x="1009" y="7393"/>
                        <a:pt x="461" y="7173"/>
                        <a:pt x="102" y="6733"/>
                      </a:cubicBezTo>
                      <a:cubicBezTo>
                        <a:pt x="102" y="7038"/>
                        <a:pt x="51" y="7344"/>
                        <a:pt x="51" y="7649"/>
                      </a:cubicBezTo>
                      <a:cubicBezTo>
                        <a:pt x="102" y="8462"/>
                        <a:pt x="102" y="9275"/>
                        <a:pt x="0" y="10089"/>
                      </a:cubicBezTo>
                      <a:cubicBezTo>
                        <a:pt x="1383" y="9926"/>
                        <a:pt x="2774" y="9845"/>
                        <a:pt x="4163" y="9845"/>
                      </a:cubicBezTo>
                      <a:cubicBezTo>
                        <a:pt x="6247" y="9845"/>
                        <a:pt x="8327" y="10028"/>
                        <a:pt x="10371" y="10394"/>
                      </a:cubicBezTo>
                      <a:cubicBezTo>
                        <a:pt x="10422" y="10394"/>
                        <a:pt x="10523" y="10444"/>
                        <a:pt x="10574" y="10495"/>
                      </a:cubicBezTo>
                      <a:cubicBezTo>
                        <a:pt x="12354" y="11055"/>
                        <a:pt x="13167" y="13291"/>
                        <a:pt x="13370" y="15020"/>
                      </a:cubicBezTo>
                      <a:cubicBezTo>
                        <a:pt x="13472" y="15935"/>
                        <a:pt x="13523" y="16850"/>
                        <a:pt x="13472" y="17816"/>
                      </a:cubicBezTo>
                      <a:cubicBezTo>
                        <a:pt x="13675" y="17765"/>
                        <a:pt x="13929" y="17765"/>
                        <a:pt x="14184" y="17663"/>
                      </a:cubicBezTo>
                      <a:cubicBezTo>
                        <a:pt x="14438" y="17612"/>
                        <a:pt x="14539" y="17612"/>
                        <a:pt x="14692" y="17562"/>
                      </a:cubicBezTo>
                      <a:cubicBezTo>
                        <a:pt x="14641" y="17460"/>
                        <a:pt x="14641" y="17409"/>
                        <a:pt x="14590" y="17307"/>
                      </a:cubicBezTo>
                      <a:cubicBezTo>
                        <a:pt x="14133" y="13647"/>
                        <a:pt x="16573" y="8309"/>
                        <a:pt x="19166" y="5615"/>
                      </a:cubicBezTo>
                      <a:cubicBezTo>
                        <a:pt x="19166" y="5513"/>
                        <a:pt x="19216" y="5463"/>
                        <a:pt x="19267" y="5463"/>
                      </a:cubicBezTo>
                      <a:lnTo>
                        <a:pt x="19318" y="5463"/>
                      </a:lnTo>
                      <a:lnTo>
                        <a:pt x="19471" y="5310"/>
                      </a:lnTo>
                      <a:cubicBezTo>
                        <a:pt x="19500" y="5251"/>
                        <a:pt x="19565" y="5226"/>
                        <a:pt x="19644" y="5226"/>
                      </a:cubicBezTo>
                      <a:cubicBezTo>
                        <a:pt x="19700" y="5226"/>
                        <a:pt x="19763" y="5238"/>
                        <a:pt x="19826" y="5259"/>
                      </a:cubicBezTo>
                      <a:cubicBezTo>
                        <a:pt x="21871" y="4383"/>
                        <a:pt x="24259" y="4226"/>
                        <a:pt x="26510" y="4226"/>
                      </a:cubicBezTo>
                      <a:cubicBezTo>
                        <a:pt x="27002" y="4226"/>
                        <a:pt x="27487" y="4233"/>
                        <a:pt x="27960" y="4243"/>
                      </a:cubicBezTo>
                      <a:cubicBezTo>
                        <a:pt x="30858" y="4293"/>
                        <a:pt x="34111" y="4446"/>
                        <a:pt x="36755" y="5666"/>
                      </a:cubicBezTo>
                      <a:cubicBezTo>
                        <a:pt x="36907" y="5717"/>
                        <a:pt x="37009" y="5920"/>
                        <a:pt x="36958" y="6073"/>
                      </a:cubicBezTo>
                      <a:cubicBezTo>
                        <a:pt x="38483" y="7394"/>
                        <a:pt x="39348" y="9529"/>
                        <a:pt x="40110" y="11360"/>
                      </a:cubicBezTo>
                      <a:cubicBezTo>
                        <a:pt x="40974" y="13342"/>
                        <a:pt x="41584" y="15477"/>
                        <a:pt x="41838" y="17663"/>
                      </a:cubicBezTo>
                      <a:cubicBezTo>
                        <a:pt x="42711" y="17594"/>
                        <a:pt x="43588" y="17567"/>
                        <a:pt x="44468" y="17567"/>
                      </a:cubicBezTo>
                      <a:cubicBezTo>
                        <a:pt x="47487" y="17567"/>
                        <a:pt x="50539" y="17889"/>
                        <a:pt x="53531" y="17968"/>
                      </a:cubicBezTo>
                      <a:cubicBezTo>
                        <a:pt x="55361" y="17994"/>
                        <a:pt x="57204" y="18006"/>
                        <a:pt x="59047" y="18006"/>
                      </a:cubicBezTo>
                      <a:cubicBezTo>
                        <a:pt x="60889" y="18006"/>
                        <a:pt x="62732" y="17994"/>
                        <a:pt x="64562" y="17968"/>
                      </a:cubicBezTo>
                      <a:cubicBezTo>
                        <a:pt x="72137" y="17867"/>
                        <a:pt x="79610" y="17206"/>
                        <a:pt x="87133" y="16952"/>
                      </a:cubicBezTo>
                      <a:cubicBezTo>
                        <a:pt x="87133" y="13139"/>
                        <a:pt x="89218" y="7903"/>
                        <a:pt x="92420" y="5412"/>
                      </a:cubicBezTo>
                      <a:cubicBezTo>
                        <a:pt x="92420" y="5259"/>
                        <a:pt x="92471" y="5158"/>
                        <a:pt x="92624" y="5107"/>
                      </a:cubicBezTo>
                      <a:cubicBezTo>
                        <a:pt x="92725" y="5056"/>
                        <a:pt x="92878" y="5005"/>
                        <a:pt x="93030" y="4954"/>
                      </a:cubicBezTo>
                      <a:lnTo>
                        <a:pt x="93386" y="4751"/>
                      </a:lnTo>
                      <a:cubicBezTo>
                        <a:pt x="93437" y="4725"/>
                        <a:pt x="93488" y="4713"/>
                        <a:pt x="93539" y="4713"/>
                      </a:cubicBezTo>
                      <a:cubicBezTo>
                        <a:pt x="93590" y="4713"/>
                        <a:pt x="93641" y="4725"/>
                        <a:pt x="93691" y="4751"/>
                      </a:cubicBezTo>
                      <a:cubicBezTo>
                        <a:pt x="95701" y="4126"/>
                        <a:pt x="97985" y="3805"/>
                        <a:pt x="100276" y="3805"/>
                      </a:cubicBezTo>
                      <a:cubicBezTo>
                        <a:pt x="103202" y="3805"/>
                        <a:pt x="106141" y="4328"/>
                        <a:pt x="108536" y="5412"/>
                      </a:cubicBezTo>
                      <a:cubicBezTo>
                        <a:pt x="108637" y="5412"/>
                        <a:pt x="108739" y="5412"/>
                        <a:pt x="108790" y="5463"/>
                      </a:cubicBezTo>
                      <a:lnTo>
                        <a:pt x="109044" y="5666"/>
                      </a:lnTo>
                      <a:cubicBezTo>
                        <a:pt x="109095" y="5666"/>
                        <a:pt x="109146" y="5717"/>
                        <a:pt x="109146" y="5768"/>
                      </a:cubicBezTo>
                      <a:cubicBezTo>
                        <a:pt x="112145" y="8055"/>
                        <a:pt x="113416" y="13240"/>
                        <a:pt x="113568" y="16799"/>
                      </a:cubicBezTo>
                      <a:cubicBezTo>
                        <a:pt x="114238" y="16725"/>
                        <a:pt x="114908" y="16677"/>
                        <a:pt x="115578" y="16677"/>
                      </a:cubicBezTo>
                      <a:cubicBezTo>
                        <a:pt x="115823" y="16677"/>
                        <a:pt x="116068" y="16684"/>
                        <a:pt x="116313" y="16697"/>
                      </a:cubicBezTo>
                      <a:cubicBezTo>
                        <a:pt x="117443" y="16697"/>
                        <a:pt x="118573" y="16537"/>
                        <a:pt x="119703" y="16537"/>
                      </a:cubicBezTo>
                      <a:cubicBezTo>
                        <a:pt x="119844" y="16537"/>
                        <a:pt x="119985" y="16539"/>
                        <a:pt x="120126" y="16545"/>
                      </a:cubicBezTo>
                      <a:cubicBezTo>
                        <a:pt x="119923" y="14918"/>
                        <a:pt x="119821" y="13291"/>
                        <a:pt x="119872" y="11665"/>
                      </a:cubicBezTo>
                      <a:cubicBezTo>
                        <a:pt x="119008" y="11410"/>
                        <a:pt x="118194" y="10953"/>
                        <a:pt x="117534" y="10394"/>
                      </a:cubicBezTo>
                      <a:cubicBezTo>
                        <a:pt x="115856" y="8970"/>
                        <a:pt x="115144" y="6988"/>
                        <a:pt x="113873" y="5259"/>
                      </a:cubicBezTo>
                      <a:cubicBezTo>
                        <a:pt x="112602" y="3531"/>
                        <a:pt x="110823" y="2209"/>
                        <a:pt x="108841" y="1447"/>
                      </a:cubicBezTo>
                      <a:cubicBezTo>
                        <a:pt x="106311" y="514"/>
                        <a:pt x="103515" y="1"/>
                        <a:pt x="10074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8" name="Google Shape;1121;p27"/>
                <p:cNvSpPr/>
                <p:nvPr/>
              </p:nvSpPr>
              <p:spPr>
                <a:xfrm flipH="1">
                  <a:off x="432375" y="4377836"/>
                  <a:ext cx="122531" cy="148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7" h="10687" extrusionOk="0">
                      <a:moveTo>
                        <a:pt x="3646" y="0"/>
                      </a:moveTo>
                      <a:cubicBezTo>
                        <a:pt x="2639" y="0"/>
                        <a:pt x="1633" y="72"/>
                        <a:pt x="626" y="72"/>
                      </a:cubicBezTo>
                      <a:cubicBezTo>
                        <a:pt x="418" y="72"/>
                        <a:pt x="209" y="69"/>
                        <a:pt x="1" y="61"/>
                      </a:cubicBezTo>
                      <a:lnTo>
                        <a:pt x="1" y="61"/>
                      </a:lnTo>
                      <a:cubicBezTo>
                        <a:pt x="458" y="3467"/>
                        <a:pt x="204" y="6975"/>
                        <a:pt x="611" y="10432"/>
                      </a:cubicBezTo>
                      <a:cubicBezTo>
                        <a:pt x="3204" y="10025"/>
                        <a:pt x="6915" y="10686"/>
                        <a:pt x="7982" y="7687"/>
                      </a:cubicBezTo>
                      <a:cubicBezTo>
                        <a:pt x="8846" y="5450"/>
                        <a:pt x="8084" y="2552"/>
                        <a:pt x="8185" y="112"/>
                      </a:cubicBezTo>
                      <a:lnTo>
                        <a:pt x="8185" y="112"/>
                      </a:lnTo>
                      <a:cubicBezTo>
                        <a:pt x="7845" y="126"/>
                        <a:pt x="7501" y="132"/>
                        <a:pt x="7154" y="132"/>
                      </a:cubicBezTo>
                      <a:cubicBezTo>
                        <a:pt x="6206" y="132"/>
                        <a:pt x="5239" y="85"/>
                        <a:pt x="4271" y="11"/>
                      </a:cubicBezTo>
                      <a:cubicBezTo>
                        <a:pt x="4063" y="3"/>
                        <a:pt x="3854" y="0"/>
                        <a:pt x="3646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89" name="Google Shape;1122;p27"/>
                <p:cNvSpPr/>
                <p:nvPr/>
              </p:nvSpPr>
              <p:spPr>
                <a:xfrm flipH="1">
                  <a:off x="1651910" y="4341187"/>
                  <a:ext cx="395708" cy="363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71" h="26250" extrusionOk="0">
                      <a:moveTo>
                        <a:pt x="16188" y="970"/>
                      </a:moveTo>
                      <a:cubicBezTo>
                        <a:pt x="19137" y="970"/>
                        <a:pt x="22037" y="2686"/>
                        <a:pt x="23487" y="5656"/>
                      </a:cubicBezTo>
                      <a:cubicBezTo>
                        <a:pt x="25723" y="10333"/>
                        <a:pt x="24859" y="17297"/>
                        <a:pt x="19674" y="19585"/>
                      </a:cubicBezTo>
                      <a:lnTo>
                        <a:pt x="19674" y="19636"/>
                      </a:lnTo>
                      <a:cubicBezTo>
                        <a:pt x="18333" y="20225"/>
                        <a:pt x="16809" y="20524"/>
                        <a:pt x="15282" y="20524"/>
                      </a:cubicBezTo>
                      <a:cubicBezTo>
                        <a:pt x="11539" y="20524"/>
                        <a:pt x="7779" y="18728"/>
                        <a:pt x="6660" y="15010"/>
                      </a:cubicBezTo>
                      <a:cubicBezTo>
                        <a:pt x="5186" y="9977"/>
                        <a:pt x="6863" y="3622"/>
                        <a:pt x="12252" y="1996"/>
                      </a:cubicBezTo>
                      <a:cubicBezTo>
                        <a:pt x="12277" y="1970"/>
                        <a:pt x="12303" y="1958"/>
                        <a:pt x="12328" y="1958"/>
                      </a:cubicBezTo>
                      <a:cubicBezTo>
                        <a:pt x="12353" y="1958"/>
                        <a:pt x="12379" y="1970"/>
                        <a:pt x="12404" y="1996"/>
                      </a:cubicBezTo>
                      <a:cubicBezTo>
                        <a:pt x="13596" y="1299"/>
                        <a:pt x="14897" y="970"/>
                        <a:pt x="16188" y="970"/>
                      </a:cubicBezTo>
                      <a:close/>
                      <a:moveTo>
                        <a:pt x="14202" y="1"/>
                      </a:moveTo>
                      <a:cubicBezTo>
                        <a:pt x="12028" y="1"/>
                        <a:pt x="9886" y="345"/>
                        <a:pt x="7777" y="345"/>
                      </a:cubicBezTo>
                      <a:cubicBezTo>
                        <a:pt x="7455" y="345"/>
                        <a:pt x="7133" y="337"/>
                        <a:pt x="6812" y="318"/>
                      </a:cubicBezTo>
                      <a:cubicBezTo>
                        <a:pt x="5948" y="2250"/>
                        <a:pt x="4830" y="4080"/>
                        <a:pt x="4118" y="6063"/>
                      </a:cubicBezTo>
                      <a:cubicBezTo>
                        <a:pt x="3508" y="7994"/>
                        <a:pt x="3305" y="10028"/>
                        <a:pt x="2593" y="11858"/>
                      </a:cubicBezTo>
                      <a:cubicBezTo>
                        <a:pt x="2542" y="11909"/>
                        <a:pt x="2491" y="11960"/>
                        <a:pt x="2440" y="12010"/>
                      </a:cubicBezTo>
                      <a:cubicBezTo>
                        <a:pt x="2542" y="12112"/>
                        <a:pt x="2542" y="12214"/>
                        <a:pt x="2491" y="12315"/>
                      </a:cubicBezTo>
                      <a:cubicBezTo>
                        <a:pt x="2154" y="12915"/>
                        <a:pt x="1512" y="13266"/>
                        <a:pt x="851" y="13266"/>
                      </a:cubicBezTo>
                      <a:cubicBezTo>
                        <a:pt x="617" y="13266"/>
                        <a:pt x="379" y="13222"/>
                        <a:pt x="153" y="13129"/>
                      </a:cubicBezTo>
                      <a:cubicBezTo>
                        <a:pt x="102" y="13230"/>
                        <a:pt x="51" y="13332"/>
                        <a:pt x="0" y="13434"/>
                      </a:cubicBezTo>
                      <a:cubicBezTo>
                        <a:pt x="915" y="16636"/>
                        <a:pt x="1729" y="19585"/>
                        <a:pt x="4220" y="22076"/>
                      </a:cubicBezTo>
                      <a:cubicBezTo>
                        <a:pt x="6812" y="24719"/>
                        <a:pt x="10371" y="26244"/>
                        <a:pt x="14082" y="26244"/>
                      </a:cubicBezTo>
                      <a:cubicBezTo>
                        <a:pt x="14212" y="26248"/>
                        <a:pt x="14342" y="26249"/>
                        <a:pt x="14471" y="26249"/>
                      </a:cubicBezTo>
                      <a:cubicBezTo>
                        <a:pt x="22286" y="26249"/>
                        <a:pt x="27470" y="20228"/>
                        <a:pt x="28570" y="12976"/>
                      </a:cubicBezTo>
                      <a:lnTo>
                        <a:pt x="28519" y="12976"/>
                      </a:lnTo>
                      <a:cubicBezTo>
                        <a:pt x="28413" y="13037"/>
                        <a:pt x="28293" y="13066"/>
                        <a:pt x="28175" y="13066"/>
                      </a:cubicBezTo>
                      <a:cubicBezTo>
                        <a:pt x="27896" y="13066"/>
                        <a:pt x="27625" y="12906"/>
                        <a:pt x="27553" y="12620"/>
                      </a:cubicBezTo>
                      <a:cubicBezTo>
                        <a:pt x="26740" y="10333"/>
                        <a:pt x="26283" y="7943"/>
                        <a:pt x="25317" y="5707"/>
                      </a:cubicBezTo>
                      <a:cubicBezTo>
                        <a:pt x="24605" y="4131"/>
                        <a:pt x="23487" y="2606"/>
                        <a:pt x="23029" y="928"/>
                      </a:cubicBezTo>
                      <a:cubicBezTo>
                        <a:pt x="20284" y="776"/>
                        <a:pt x="17640" y="64"/>
                        <a:pt x="14895" y="13"/>
                      </a:cubicBezTo>
                      <a:cubicBezTo>
                        <a:pt x="14664" y="5"/>
                        <a:pt x="14433" y="1"/>
                        <a:pt x="14202" y="1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0" name="Google Shape;1123;p27"/>
                <p:cNvSpPr/>
                <p:nvPr/>
              </p:nvSpPr>
              <p:spPr>
                <a:xfrm flipH="1">
                  <a:off x="619691" y="4492741"/>
                  <a:ext cx="423865" cy="217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04" h="15710" extrusionOk="0">
                      <a:moveTo>
                        <a:pt x="3000" y="1"/>
                      </a:moveTo>
                      <a:cubicBezTo>
                        <a:pt x="2898" y="255"/>
                        <a:pt x="2847" y="509"/>
                        <a:pt x="2797" y="763"/>
                      </a:cubicBezTo>
                      <a:lnTo>
                        <a:pt x="2797" y="814"/>
                      </a:lnTo>
                      <a:cubicBezTo>
                        <a:pt x="2898" y="1119"/>
                        <a:pt x="2695" y="1475"/>
                        <a:pt x="2390" y="1526"/>
                      </a:cubicBezTo>
                      <a:cubicBezTo>
                        <a:pt x="1576" y="1628"/>
                        <a:pt x="814" y="1729"/>
                        <a:pt x="1" y="1780"/>
                      </a:cubicBezTo>
                      <a:cubicBezTo>
                        <a:pt x="611" y="5389"/>
                        <a:pt x="814" y="8795"/>
                        <a:pt x="3508" y="11591"/>
                      </a:cubicBezTo>
                      <a:cubicBezTo>
                        <a:pt x="5745" y="14032"/>
                        <a:pt x="8897" y="15201"/>
                        <a:pt x="12150" y="15607"/>
                      </a:cubicBezTo>
                      <a:cubicBezTo>
                        <a:pt x="13472" y="15607"/>
                        <a:pt x="14794" y="15658"/>
                        <a:pt x="16116" y="15709"/>
                      </a:cubicBezTo>
                      <a:lnTo>
                        <a:pt x="16624" y="15709"/>
                      </a:lnTo>
                      <a:cubicBezTo>
                        <a:pt x="24199" y="14947"/>
                        <a:pt x="30604" y="9507"/>
                        <a:pt x="30502" y="1475"/>
                      </a:cubicBezTo>
                      <a:lnTo>
                        <a:pt x="30502" y="1475"/>
                      </a:lnTo>
                      <a:cubicBezTo>
                        <a:pt x="30312" y="1489"/>
                        <a:pt x="30121" y="1495"/>
                        <a:pt x="29930" y="1495"/>
                      </a:cubicBezTo>
                      <a:cubicBezTo>
                        <a:pt x="29409" y="1495"/>
                        <a:pt x="28888" y="1448"/>
                        <a:pt x="28367" y="1373"/>
                      </a:cubicBezTo>
                      <a:cubicBezTo>
                        <a:pt x="27859" y="3966"/>
                        <a:pt x="26537" y="6355"/>
                        <a:pt x="24656" y="8185"/>
                      </a:cubicBezTo>
                      <a:cubicBezTo>
                        <a:pt x="21911" y="10931"/>
                        <a:pt x="18149" y="12506"/>
                        <a:pt x="14286" y="12506"/>
                      </a:cubicBezTo>
                      <a:cubicBezTo>
                        <a:pt x="10524" y="12456"/>
                        <a:pt x="6660" y="10880"/>
                        <a:pt x="4830" y="7423"/>
                      </a:cubicBezTo>
                      <a:cubicBezTo>
                        <a:pt x="3661" y="5135"/>
                        <a:pt x="3051" y="2593"/>
                        <a:pt x="300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1" name="Google Shape;1124;p27"/>
                <p:cNvSpPr/>
                <p:nvPr/>
              </p:nvSpPr>
              <p:spPr>
                <a:xfrm flipH="1">
                  <a:off x="1651910" y="4504016"/>
                  <a:ext cx="395708" cy="201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71" h="14545" extrusionOk="0">
                      <a:moveTo>
                        <a:pt x="2593" y="0"/>
                      </a:moveTo>
                      <a:lnTo>
                        <a:pt x="2593" y="102"/>
                      </a:lnTo>
                      <a:cubicBezTo>
                        <a:pt x="2542" y="153"/>
                        <a:pt x="2491" y="204"/>
                        <a:pt x="2440" y="254"/>
                      </a:cubicBezTo>
                      <a:cubicBezTo>
                        <a:pt x="2542" y="356"/>
                        <a:pt x="2542" y="458"/>
                        <a:pt x="2491" y="559"/>
                      </a:cubicBezTo>
                      <a:cubicBezTo>
                        <a:pt x="2154" y="1159"/>
                        <a:pt x="1512" y="1510"/>
                        <a:pt x="851" y="1510"/>
                      </a:cubicBezTo>
                      <a:cubicBezTo>
                        <a:pt x="617" y="1510"/>
                        <a:pt x="379" y="1466"/>
                        <a:pt x="153" y="1373"/>
                      </a:cubicBezTo>
                      <a:cubicBezTo>
                        <a:pt x="102" y="1474"/>
                        <a:pt x="51" y="1576"/>
                        <a:pt x="0" y="1678"/>
                      </a:cubicBezTo>
                      <a:cubicBezTo>
                        <a:pt x="915" y="4880"/>
                        <a:pt x="1729" y="7829"/>
                        <a:pt x="4220" y="10320"/>
                      </a:cubicBezTo>
                      <a:cubicBezTo>
                        <a:pt x="6812" y="12963"/>
                        <a:pt x="10371" y="14488"/>
                        <a:pt x="14082" y="14539"/>
                      </a:cubicBezTo>
                      <a:cubicBezTo>
                        <a:pt x="14211" y="14543"/>
                        <a:pt x="14340" y="14544"/>
                        <a:pt x="14468" y="14544"/>
                      </a:cubicBezTo>
                      <a:cubicBezTo>
                        <a:pt x="22285" y="14544"/>
                        <a:pt x="27470" y="8473"/>
                        <a:pt x="28570" y="1220"/>
                      </a:cubicBezTo>
                      <a:lnTo>
                        <a:pt x="28519" y="1220"/>
                      </a:lnTo>
                      <a:cubicBezTo>
                        <a:pt x="28405" y="1266"/>
                        <a:pt x="28281" y="1291"/>
                        <a:pt x="28160" y="1291"/>
                      </a:cubicBezTo>
                      <a:cubicBezTo>
                        <a:pt x="28011" y="1291"/>
                        <a:pt x="27869" y="1253"/>
                        <a:pt x="27757" y="1169"/>
                      </a:cubicBezTo>
                      <a:cubicBezTo>
                        <a:pt x="26283" y="6761"/>
                        <a:pt x="20945" y="11184"/>
                        <a:pt x="14997" y="11591"/>
                      </a:cubicBezTo>
                      <a:cubicBezTo>
                        <a:pt x="14726" y="11609"/>
                        <a:pt x="14460" y="11617"/>
                        <a:pt x="14198" y="11617"/>
                      </a:cubicBezTo>
                      <a:cubicBezTo>
                        <a:pt x="10710" y="11617"/>
                        <a:pt x="7916" y="10059"/>
                        <a:pt x="5694" y="7270"/>
                      </a:cubicBezTo>
                      <a:cubicBezTo>
                        <a:pt x="4423" y="5846"/>
                        <a:pt x="3508" y="4118"/>
                        <a:pt x="3000" y="2288"/>
                      </a:cubicBezTo>
                      <a:cubicBezTo>
                        <a:pt x="2796" y="1525"/>
                        <a:pt x="2644" y="763"/>
                        <a:pt x="2593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2" name="Google Shape;1125;p27"/>
                <p:cNvSpPr/>
                <p:nvPr/>
              </p:nvSpPr>
              <p:spPr>
                <a:xfrm flipH="1">
                  <a:off x="1764559" y="4432893"/>
                  <a:ext cx="129567" cy="135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5" h="9752" extrusionOk="0">
                      <a:moveTo>
                        <a:pt x="3661" y="1"/>
                      </a:moveTo>
                      <a:cubicBezTo>
                        <a:pt x="3610" y="52"/>
                        <a:pt x="3508" y="153"/>
                        <a:pt x="3356" y="153"/>
                      </a:cubicBezTo>
                      <a:cubicBezTo>
                        <a:pt x="763" y="255"/>
                        <a:pt x="0" y="4525"/>
                        <a:pt x="102" y="6406"/>
                      </a:cubicBezTo>
                      <a:cubicBezTo>
                        <a:pt x="301" y="8791"/>
                        <a:pt x="1687" y="9752"/>
                        <a:pt x="3388" y="9752"/>
                      </a:cubicBezTo>
                      <a:cubicBezTo>
                        <a:pt x="4297" y="9752"/>
                        <a:pt x="5297" y="9477"/>
                        <a:pt x="6253" y="8999"/>
                      </a:cubicBezTo>
                      <a:cubicBezTo>
                        <a:pt x="8338" y="8033"/>
                        <a:pt x="9354" y="5593"/>
                        <a:pt x="8541" y="3407"/>
                      </a:cubicBezTo>
                      <a:cubicBezTo>
                        <a:pt x="7829" y="1373"/>
                        <a:pt x="5745" y="255"/>
                        <a:pt x="3661" y="1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3" name="Google Shape;1126;p27"/>
                <p:cNvSpPr/>
                <p:nvPr/>
              </p:nvSpPr>
              <p:spPr>
                <a:xfrm flipH="1">
                  <a:off x="1713164" y="4373335"/>
                  <a:ext cx="240810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7" h="16752" extrusionOk="0">
                      <a:moveTo>
                        <a:pt x="7236" y="3650"/>
                      </a:moveTo>
                      <a:cubicBezTo>
                        <a:pt x="7380" y="3650"/>
                        <a:pt x="7527" y="3663"/>
                        <a:pt x="7677" y="3691"/>
                      </a:cubicBezTo>
                      <a:cubicBezTo>
                        <a:pt x="7795" y="3685"/>
                        <a:pt x="7913" y="3682"/>
                        <a:pt x="8030" y="3682"/>
                      </a:cubicBezTo>
                      <a:cubicBezTo>
                        <a:pt x="10955" y="3682"/>
                        <a:pt x="13744" y="5494"/>
                        <a:pt x="14184" y="8622"/>
                      </a:cubicBezTo>
                      <a:cubicBezTo>
                        <a:pt x="14692" y="11824"/>
                        <a:pt x="12354" y="14315"/>
                        <a:pt x="9303" y="15129"/>
                      </a:cubicBezTo>
                      <a:cubicBezTo>
                        <a:pt x="8646" y="15302"/>
                        <a:pt x="8050" y="15381"/>
                        <a:pt x="7512" y="15381"/>
                      </a:cubicBezTo>
                      <a:cubicBezTo>
                        <a:pt x="987" y="15381"/>
                        <a:pt x="2966" y="3650"/>
                        <a:pt x="7236" y="3650"/>
                      </a:cubicBezTo>
                      <a:close/>
                      <a:moveTo>
                        <a:pt x="8999" y="0"/>
                      </a:moveTo>
                      <a:cubicBezTo>
                        <a:pt x="7592" y="0"/>
                        <a:pt x="6124" y="368"/>
                        <a:pt x="4728" y="1098"/>
                      </a:cubicBezTo>
                      <a:cubicBezTo>
                        <a:pt x="4687" y="1112"/>
                        <a:pt x="4646" y="1118"/>
                        <a:pt x="4607" y="1118"/>
                      </a:cubicBezTo>
                      <a:cubicBezTo>
                        <a:pt x="4498" y="1118"/>
                        <a:pt x="4396" y="1071"/>
                        <a:pt x="4321" y="996"/>
                      </a:cubicBezTo>
                      <a:cubicBezTo>
                        <a:pt x="1170" y="3386"/>
                        <a:pt x="0" y="7503"/>
                        <a:pt x="915" y="11418"/>
                      </a:cubicBezTo>
                      <a:cubicBezTo>
                        <a:pt x="1732" y="15053"/>
                        <a:pt x="4978" y="16752"/>
                        <a:pt x="8384" y="16752"/>
                      </a:cubicBezTo>
                      <a:cubicBezTo>
                        <a:pt x="9217" y="16752"/>
                        <a:pt x="10060" y="16650"/>
                        <a:pt x="10879" y="16451"/>
                      </a:cubicBezTo>
                      <a:cubicBezTo>
                        <a:pt x="15963" y="15230"/>
                        <a:pt x="17386" y="9537"/>
                        <a:pt x="15861" y="5063"/>
                      </a:cubicBezTo>
                      <a:cubicBezTo>
                        <a:pt x="14719" y="1672"/>
                        <a:pt x="11999" y="0"/>
                        <a:pt x="8999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4" name="Google Shape;1127;p27"/>
                <p:cNvSpPr/>
                <p:nvPr/>
              </p:nvSpPr>
              <p:spPr>
                <a:xfrm flipH="1">
                  <a:off x="711205" y="4396285"/>
                  <a:ext cx="193637" cy="217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81" h="15721" extrusionOk="0">
                      <a:moveTo>
                        <a:pt x="9456" y="0"/>
                      </a:moveTo>
                      <a:cubicBezTo>
                        <a:pt x="10371" y="1830"/>
                        <a:pt x="10422" y="4271"/>
                        <a:pt x="10422" y="6101"/>
                      </a:cubicBezTo>
                      <a:cubicBezTo>
                        <a:pt x="10422" y="6273"/>
                        <a:pt x="10282" y="6398"/>
                        <a:pt x="10128" y="6398"/>
                      </a:cubicBezTo>
                      <a:cubicBezTo>
                        <a:pt x="10055" y="6398"/>
                        <a:pt x="9979" y="6370"/>
                        <a:pt x="9913" y="6304"/>
                      </a:cubicBezTo>
                      <a:cubicBezTo>
                        <a:pt x="9710" y="6101"/>
                        <a:pt x="9456" y="5897"/>
                        <a:pt x="9202" y="5745"/>
                      </a:cubicBezTo>
                      <a:lnTo>
                        <a:pt x="9202" y="5745"/>
                      </a:lnTo>
                      <a:cubicBezTo>
                        <a:pt x="9507" y="6202"/>
                        <a:pt x="9659" y="6761"/>
                        <a:pt x="9761" y="7321"/>
                      </a:cubicBezTo>
                      <a:cubicBezTo>
                        <a:pt x="10066" y="9964"/>
                        <a:pt x="8236" y="12353"/>
                        <a:pt x="5643" y="12811"/>
                      </a:cubicBezTo>
                      <a:cubicBezTo>
                        <a:pt x="5396" y="12846"/>
                        <a:pt x="5152" y="12864"/>
                        <a:pt x="4912" y="12864"/>
                      </a:cubicBezTo>
                      <a:cubicBezTo>
                        <a:pt x="2739" y="12864"/>
                        <a:pt x="956" y="11440"/>
                        <a:pt x="865" y="9151"/>
                      </a:cubicBezTo>
                      <a:cubicBezTo>
                        <a:pt x="865" y="8134"/>
                        <a:pt x="1068" y="7168"/>
                        <a:pt x="1475" y="6253"/>
                      </a:cubicBezTo>
                      <a:lnTo>
                        <a:pt x="1475" y="6253"/>
                      </a:lnTo>
                      <a:cubicBezTo>
                        <a:pt x="458" y="7829"/>
                        <a:pt x="0" y="9659"/>
                        <a:pt x="153" y="11489"/>
                      </a:cubicBezTo>
                      <a:cubicBezTo>
                        <a:pt x="204" y="12658"/>
                        <a:pt x="559" y="13828"/>
                        <a:pt x="1170" y="14844"/>
                      </a:cubicBezTo>
                      <a:cubicBezTo>
                        <a:pt x="2360" y="15426"/>
                        <a:pt x="3657" y="15721"/>
                        <a:pt x="4952" y="15721"/>
                      </a:cubicBezTo>
                      <a:cubicBezTo>
                        <a:pt x="6035" y="15721"/>
                        <a:pt x="7116" y="15515"/>
                        <a:pt x="8134" y="15099"/>
                      </a:cubicBezTo>
                      <a:cubicBezTo>
                        <a:pt x="12557" y="13523"/>
                        <a:pt x="13980" y="8134"/>
                        <a:pt x="12811" y="3864"/>
                      </a:cubicBezTo>
                      <a:cubicBezTo>
                        <a:pt x="12404" y="2085"/>
                        <a:pt x="11184" y="661"/>
                        <a:pt x="94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5" name="Google Shape;1128;p27"/>
                <p:cNvSpPr/>
                <p:nvPr/>
              </p:nvSpPr>
              <p:spPr>
                <a:xfrm flipH="1">
                  <a:off x="2058183" y="4420219"/>
                  <a:ext cx="233068" cy="107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8" h="7748" extrusionOk="0">
                      <a:moveTo>
                        <a:pt x="14794" y="1"/>
                      </a:moveTo>
                      <a:lnTo>
                        <a:pt x="14794" y="1"/>
                      </a:lnTo>
                      <a:cubicBezTo>
                        <a:pt x="15252" y="1475"/>
                        <a:pt x="15048" y="3051"/>
                        <a:pt x="14235" y="4322"/>
                      </a:cubicBezTo>
                      <a:cubicBezTo>
                        <a:pt x="12827" y="6257"/>
                        <a:pt x="9897" y="6632"/>
                        <a:pt x="7519" y="6632"/>
                      </a:cubicBezTo>
                      <a:cubicBezTo>
                        <a:pt x="7149" y="6632"/>
                        <a:pt x="6793" y="6623"/>
                        <a:pt x="6457" y="6609"/>
                      </a:cubicBezTo>
                      <a:cubicBezTo>
                        <a:pt x="4525" y="6508"/>
                        <a:pt x="1729" y="6254"/>
                        <a:pt x="1" y="4932"/>
                      </a:cubicBezTo>
                      <a:lnTo>
                        <a:pt x="1" y="4932"/>
                      </a:lnTo>
                      <a:cubicBezTo>
                        <a:pt x="255" y="5745"/>
                        <a:pt x="408" y="6559"/>
                        <a:pt x="509" y="7423"/>
                      </a:cubicBezTo>
                      <a:cubicBezTo>
                        <a:pt x="3153" y="7423"/>
                        <a:pt x="5898" y="7626"/>
                        <a:pt x="8541" y="7626"/>
                      </a:cubicBezTo>
                      <a:cubicBezTo>
                        <a:pt x="9732" y="7626"/>
                        <a:pt x="11055" y="7747"/>
                        <a:pt x="12364" y="7747"/>
                      </a:cubicBezTo>
                      <a:cubicBezTo>
                        <a:pt x="13738" y="7747"/>
                        <a:pt x="15097" y="7614"/>
                        <a:pt x="16268" y="7067"/>
                      </a:cubicBezTo>
                      <a:cubicBezTo>
                        <a:pt x="16828" y="5949"/>
                        <a:pt x="16624" y="4525"/>
                        <a:pt x="16472" y="3356"/>
                      </a:cubicBezTo>
                      <a:cubicBezTo>
                        <a:pt x="16218" y="2085"/>
                        <a:pt x="15658" y="967"/>
                        <a:pt x="147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6" name="Google Shape;1129;p27"/>
                <p:cNvSpPr/>
                <p:nvPr/>
              </p:nvSpPr>
              <p:spPr>
                <a:xfrm flipH="1">
                  <a:off x="450684" y="4378681"/>
                  <a:ext cx="104221" cy="14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5" h="10473" extrusionOk="0">
                      <a:moveTo>
                        <a:pt x="1" y="0"/>
                      </a:moveTo>
                      <a:cubicBezTo>
                        <a:pt x="458" y="3356"/>
                        <a:pt x="204" y="6914"/>
                        <a:pt x="611" y="10320"/>
                      </a:cubicBezTo>
                      <a:cubicBezTo>
                        <a:pt x="2899" y="9964"/>
                        <a:pt x="6050" y="10473"/>
                        <a:pt x="7525" y="8541"/>
                      </a:cubicBezTo>
                      <a:lnTo>
                        <a:pt x="7525" y="8541"/>
                      </a:lnTo>
                      <a:cubicBezTo>
                        <a:pt x="6715" y="8904"/>
                        <a:pt x="5906" y="9144"/>
                        <a:pt x="5139" y="9144"/>
                      </a:cubicBezTo>
                      <a:cubicBezTo>
                        <a:pt x="4509" y="9144"/>
                        <a:pt x="3906" y="8982"/>
                        <a:pt x="3356" y="8592"/>
                      </a:cubicBezTo>
                      <a:cubicBezTo>
                        <a:pt x="1933" y="7677"/>
                        <a:pt x="1678" y="5745"/>
                        <a:pt x="1526" y="4169"/>
                      </a:cubicBezTo>
                      <a:cubicBezTo>
                        <a:pt x="1373" y="2898"/>
                        <a:pt x="1628" y="1322"/>
                        <a:pt x="147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7" name="Google Shape;1130;p27"/>
                <p:cNvSpPr/>
                <p:nvPr/>
              </p:nvSpPr>
              <p:spPr>
                <a:xfrm flipH="1">
                  <a:off x="1713161" y="4377975"/>
                  <a:ext cx="168998" cy="227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2" h="16409" extrusionOk="0">
                      <a:moveTo>
                        <a:pt x="5999" y="1"/>
                      </a:moveTo>
                      <a:cubicBezTo>
                        <a:pt x="7880" y="1678"/>
                        <a:pt x="9151" y="3915"/>
                        <a:pt x="9710" y="6355"/>
                      </a:cubicBezTo>
                      <a:cubicBezTo>
                        <a:pt x="9784" y="6575"/>
                        <a:pt x="9619" y="6742"/>
                        <a:pt x="9427" y="6742"/>
                      </a:cubicBezTo>
                      <a:cubicBezTo>
                        <a:pt x="9352" y="6742"/>
                        <a:pt x="9273" y="6717"/>
                        <a:pt x="9202" y="6660"/>
                      </a:cubicBezTo>
                      <a:cubicBezTo>
                        <a:pt x="8643" y="5999"/>
                        <a:pt x="7982" y="5389"/>
                        <a:pt x="7219" y="4932"/>
                      </a:cubicBezTo>
                      <a:lnTo>
                        <a:pt x="7219" y="4932"/>
                      </a:lnTo>
                      <a:cubicBezTo>
                        <a:pt x="8185" y="5796"/>
                        <a:pt x="8846" y="6965"/>
                        <a:pt x="8999" y="8236"/>
                      </a:cubicBezTo>
                      <a:cubicBezTo>
                        <a:pt x="9507" y="11591"/>
                        <a:pt x="7169" y="13980"/>
                        <a:pt x="4118" y="14794"/>
                      </a:cubicBezTo>
                      <a:cubicBezTo>
                        <a:pt x="3483" y="14953"/>
                        <a:pt x="2909" y="15026"/>
                        <a:pt x="2389" y="15026"/>
                      </a:cubicBezTo>
                      <a:cubicBezTo>
                        <a:pt x="1413" y="15026"/>
                        <a:pt x="631" y="14768"/>
                        <a:pt x="1" y="14336"/>
                      </a:cubicBezTo>
                      <a:lnTo>
                        <a:pt x="1" y="14336"/>
                      </a:lnTo>
                      <a:cubicBezTo>
                        <a:pt x="306" y="14794"/>
                        <a:pt x="662" y="15251"/>
                        <a:pt x="1119" y="15607"/>
                      </a:cubicBezTo>
                      <a:cubicBezTo>
                        <a:pt x="1526" y="15912"/>
                        <a:pt x="1932" y="16217"/>
                        <a:pt x="2441" y="16370"/>
                      </a:cubicBezTo>
                      <a:cubicBezTo>
                        <a:pt x="2717" y="16396"/>
                        <a:pt x="2996" y="16409"/>
                        <a:pt x="3277" y="16409"/>
                      </a:cubicBezTo>
                      <a:cubicBezTo>
                        <a:pt x="4083" y="16409"/>
                        <a:pt x="4903" y="16304"/>
                        <a:pt x="5694" y="16116"/>
                      </a:cubicBezTo>
                      <a:cubicBezTo>
                        <a:pt x="10778" y="14895"/>
                        <a:pt x="12201" y="9202"/>
                        <a:pt x="10727" y="4728"/>
                      </a:cubicBezTo>
                      <a:cubicBezTo>
                        <a:pt x="10015" y="2441"/>
                        <a:pt x="8236" y="661"/>
                        <a:pt x="59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45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8" name="Google Shape;1131;p27"/>
                <p:cNvSpPr/>
                <p:nvPr/>
              </p:nvSpPr>
              <p:spPr>
                <a:xfrm flipH="1">
                  <a:off x="1166777" y="3699182"/>
                  <a:ext cx="397121" cy="334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73" h="24182" extrusionOk="0">
                      <a:moveTo>
                        <a:pt x="2492" y="816"/>
                      </a:moveTo>
                      <a:cubicBezTo>
                        <a:pt x="4364" y="1277"/>
                        <a:pt x="6395" y="1376"/>
                        <a:pt x="8431" y="1376"/>
                      </a:cubicBezTo>
                      <a:cubicBezTo>
                        <a:pt x="9969" y="1376"/>
                        <a:pt x="11510" y="1320"/>
                        <a:pt x="12987" y="1320"/>
                      </a:cubicBezTo>
                      <a:cubicBezTo>
                        <a:pt x="13218" y="1320"/>
                        <a:pt x="13448" y="1321"/>
                        <a:pt x="13676" y="1324"/>
                      </a:cubicBezTo>
                      <a:lnTo>
                        <a:pt x="13930" y="1324"/>
                      </a:lnTo>
                      <a:cubicBezTo>
                        <a:pt x="10880" y="4781"/>
                        <a:pt x="8084" y="8594"/>
                        <a:pt x="5389" y="12305"/>
                      </a:cubicBezTo>
                      <a:cubicBezTo>
                        <a:pt x="5233" y="12461"/>
                        <a:pt x="5437" y="12677"/>
                        <a:pt x="5608" y="12677"/>
                      </a:cubicBezTo>
                      <a:cubicBezTo>
                        <a:pt x="5661" y="12677"/>
                        <a:pt x="5710" y="12657"/>
                        <a:pt x="5745" y="12610"/>
                      </a:cubicBezTo>
                      <a:cubicBezTo>
                        <a:pt x="8948" y="9001"/>
                        <a:pt x="11947" y="5239"/>
                        <a:pt x="14743" y="1375"/>
                      </a:cubicBezTo>
                      <a:lnTo>
                        <a:pt x="26080" y="1579"/>
                      </a:lnTo>
                      <a:cubicBezTo>
                        <a:pt x="26181" y="1579"/>
                        <a:pt x="26283" y="1579"/>
                        <a:pt x="26334" y="1528"/>
                      </a:cubicBezTo>
                      <a:cubicBezTo>
                        <a:pt x="26537" y="1731"/>
                        <a:pt x="26690" y="1985"/>
                        <a:pt x="26842" y="2239"/>
                      </a:cubicBezTo>
                      <a:cubicBezTo>
                        <a:pt x="26944" y="2544"/>
                        <a:pt x="27096" y="2900"/>
                        <a:pt x="27198" y="3155"/>
                      </a:cubicBezTo>
                      <a:cubicBezTo>
                        <a:pt x="27198" y="3307"/>
                        <a:pt x="27198" y="3460"/>
                        <a:pt x="27147" y="3612"/>
                      </a:cubicBezTo>
                      <a:cubicBezTo>
                        <a:pt x="24504" y="6713"/>
                        <a:pt x="22419" y="10424"/>
                        <a:pt x="20183" y="13881"/>
                      </a:cubicBezTo>
                      <a:cubicBezTo>
                        <a:pt x="20075" y="14061"/>
                        <a:pt x="20247" y="14240"/>
                        <a:pt x="20410" y="14240"/>
                      </a:cubicBezTo>
                      <a:cubicBezTo>
                        <a:pt x="20478" y="14240"/>
                        <a:pt x="20545" y="14210"/>
                        <a:pt x="20589" y="14135"/>
                      </a:cubicBezTo>
                      <a:cubicBezTo>
                        <a:pt x="22775" y="11136"/>
                        <a:pt x="25215" y="8086"/>
                        <a:pt x="27045" y="4832"/>
                      </a:cubicBezTo>
                      <a:lnTo>
                        <a:pt x="27045" y="4832"/>
                      </a:lnTo>
                      <a:cubicBezTo>
                        <a:pt x="26893" y="7425"/>
                        <a:pt x="26995" y="10017"/>
                        <a:pt x="26842" y="12610"/>
                      </a:cubicBezTo>
                      <a:cubicBezTo>
                        <a:pt x="26690" y="15711"/>
                        <a:pt x="26944" y="19575"/>
                        <a:pt x="25419" y="22421"/>
                      </a:cubicBezTo>
                      <a:lnTo>
                        <a:pt x="25470" y="22421"/>
                      </a:lnTo>
                      <a:cubicBezTo>
                        <a:pt x="21403" y="22676"/>
                        <a:pt x="17336" y="22879"/>
                        <a:pt x="13269" y="22930"/>
                      </a:cubicBezTo>
                      <a:cubicBezTo>
                        <a:pt x="12950" y="22935"/>
                        <a:pt x="12630" y="22937"/>
                        <a:pt x="12309" y="22937"/>
                      </a:cubicBezTo>
                      <a:cubicBezTo>
                        <a:pt x="10606" y="22937"/>
                        <a:pt x="8880" y="22878"/>
                        <a:pt x="7161" y="22878"/>
                      </a:cubicBezTo>
                      <a:cubicBezTo>
                        <a:pt x="5851" y="22878"/>
                        <a:pt x="4545" y="22912"/>
                        <a:pt x="3254" y="23031"/>
                      </a:cubicBezTo>
                      <a:cubicBezTo>
                        <a:pt x="967" y="21100"/>
                        <a:pt x="1627" y="15457"/>
                        <a:pt x="1627" y="12712"/>
                      </a:cubicBezTo>
                      <a:cubicBezTo>
                        <a:pt x="1577" y="9662"/>
                        <a:pt x="1678" y="6662"/>
                        <a:pt x="1475" y="3663"/>
                      </a:cubicBezTo>
                      <a:cubicBezTo>
                        <a:pt x="1526" y="3358"/>
                        <a:pt x="1577" y="3053"/>
                        <a:pt x="1678" y="2748"/>
                      </a:cubicBezTo>
                      <a:cubicBezTo>
                        <a:pt x="1882" y="2087"/>
                        <a:pt x="2136" y="1426"/>
                        <a:pt x="2492" y="816"/>
                      </a:cubicBezTo>
                      <a:close/>
                      <a:moveTo>
                        <a:pt x="6725" y="0"/>
                      </a:moveTo>
                      <a:cubicBezTo>
                        <a:pt x="5279" y="0"/>
                        <a:pt x="3852" y="86"/>
                        <a:pt x="2492" y="359"/>
                      </a:cubicBezTo>
                      <a:cubicBezTo>
                        <a:pt x="2441" y="308"/>
                        <a:pt x="2377" y="282"/>
                        <a:pt x="2314" y="282"/>
                      </a:cubicBezTo>
                      <a:cubicBezTo>
                        <a:pt x="2250" y="282"/>
                        <a:pt x="2187" y="308"/>
                        <a:pt x="2136" y="359"/>
                      </a:cubicBezTo>
                      <a:cubicBezTo>
                        <a:pt x="967" y="1324"/>
                        <a:pt x="407" y="2900"/>
                        <a:pt x="662" y="4375"/>
                      </a:cubicBezTo>
                      <a:cubicBezTo>
                        <a:pt x="204" y="8696"/>
                        <a:pt x="153" y="13017"/>
                        <a:pt x="407" y="17338"/>
                      </a:cubicBezTo>
                      <a:cubicBezTo>
                        <a:pt x="509" y="19270"/>
                        <a:pt x="1" y="23794"/>
                        <a:pt x="3000" y="23845"/>
                      </a:cubicBezTo>
                      <a:lnTo>
                        <a:pt x="3102" y="23845"/>
                      </a:lnTo>
                      <a:cubicBezTo>
                        <a:pt x="4832" y="24111"/>
                        <a:pt x="6618" y="24182"/>
                        <a:pt x="8408" y="24182"/>
                      </a:cubicBezTo>
                      <a:cubicBezTo>
                        <a:pt x="10037" y="24182"/>
                        <a:pt x="11670" y="24123"/>
                        <a:pt x="13269" y="24099"/>
                      </a:cubicBezTo>
                      <a:cubicBezTo>
                        <a:pt x="17336" y="24048"/>
                        <a:pt x="21403" y="23845"/>
                        <a:pt x="25470" y="23591"/>
                      </a:cubicBezTo>
                      <a:cubicBezTo>
                        <a:pt x="25673" y="23591"/>
                        <a:pt x="25825" y="23489"/>
                        <a:pt x="25927" y="23336"/>
                      </a:cubicBezTo>
                      <a:cubicBezTo>
                        <a:pt x="25978" y="23286"/>
                        <a:pt x="26029" y="23286"/>
                        <a:pt x="26080" y="23235"/>
                      </a:cubicBezTo>
                      <a:cubicBezTo>
                        <a:pt x="28266" y="21303"/>
                        <a:pt x="27961" y="17592"/>
                        <a:pt x="28113" y="14999"/>
                      </a:cubicBezTo>
                      <a:cubicBezTo>
                        <a:pt x="28367" y="11085"/>
                        <a:pt x="28672" y="7018"/>
                        <a:pt x="28011" y="3155"/>
                      </a:cubicBezTo>
                      <a:lnTo>
                        <a:pt x="28062" y="3155"/>
                      </a:lnTo>
                      <a:cubicBezTo>
                        <a:pt x="28011" y="1985"/>
                        <a:pt x="27401" y="969"/>
                        <a:pt x="26385" y="409"/>
                      </a:cubicBezTo>
                      <a:cubicBezTo>
                        <a:pt x="26344" y="396"/>
                        <a:pt x="26299" y="389"/>
                        <a:pt x="26254" y="389"/>
                      </a:cubicBezTo>
                      <a:cubicBezTo>
                        <a:pt x="26130" y="389"/>
                        <a:pt x="26002" y="437"/>
                        <a:pt x="25927" y="511"/>
                      </a:cubicBezTo>
                      <a:lnTo>
                        <a:pt x="13676" y="257"/>
                      </a:lnTo>
                      <a:cubicBezTo>
                        <a:pt x="11446" y="225"/>
                        <a:pt x="9062" y="0"/>
                        <a:pt x="6725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99" name="Google Shape;1132;p27"/>
                <p:cNvSpPr/>
                <p:nvPr/>
              </p:nvSpPr>
              <p:spPr>
                <a:xfrm flipH="1">
                  <a:off x="668973" y="3702035"/>
                  <a:ext cx="458366" cy="322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95" h="23261" extrusionOk="0">
                      <a:moveTo>
                        <a:pt x="2084" y="1068"/>
                      </a:moveTo>
                      <a:cubicBezTo>
                        <a:pt x="3791" y="1444"/>
                        <a:pt x="5603" y="1551"/>
                        <a:pt x="7433" y="1551"/>
                      </a:cubicBezTo>
                      <a:cubicBezTo>
                        <a:pt x="9802" y="1551"/>
                        <a:pt x="12201" y="1373"/>
                        <a:pt x="14438" y="1373"/>
                      </a:cubicBezTo>
                      <a:lnTo>
                        <a:pt x="16166" y="1373"/>
                      </a:lnTo>
                      <a:cubicBezTo>
                        <a:pt x="12252" y="5592"/>
                        <a:pt x="8541" y="9964"/>
                        <a:pt x="5084" y="14539"/>
                      </a:cubicBezTo>
                      <a:cubicBezTo>
                        <a:pt x="4968" y="14693"/>
                        <a:pt x="5115" y="14847"/>
                        <a:pt x="5259" y="14847"/>
                      </a:cubicBezTo>
                      <a:cubicBezTo>
                        <a:pt x="5305" y="14847"/>
                        <a:pt x="5351" y="14831"/>
                        <a:pt x="5389" y="14793"/>
                      </a:cubicBezTo>
                      <a:cubicBezTo>
                        <a:pt x="9506" y="10523"/>
                        <a:pt x="13421" y="6050"/>
                        <a:pt x="17081" y="1373"/>
                      </a:cubicBezTo>
                      <a:lnTo>
                        <a:pt x="27757" y="1373"/>
                      </a:lnTo>
                      <a:cubicBezTo>
                        <a:pt x="24503" y="5287"/>
                        <a:pt x="21300" y="9303"/>
                        <a:pt x="18149" y="13319"/>
                      </a:cubicBezTo>
                      <a:cubicBezTo>
                        <a:pt x="17994" y="13551"/>
                        <a:pt x="18163" y="13812"/>
                        <a:pt x="18364" y="13812"/>
                      </a:cubicBezTo>
                      <a:cubicBezTo>
                        <a:pt x="18428" y="13812"/>
                        <a:pt x="18494" y="13787"/>
                        <a:pt x="18555" y="13726"/>
                      </a:cubicBezTo>
                      <a:cubicBezTo>
                        <a:pt x="21961" y="9659"/>
                        <a:pt x="25367" y="5541"/>
                        <a:pt x="28621" y="1373"/>
                      </a:cubicBezTo>
                      <a:cubicBezTo>
                        <a:pt x="30349" y="3762"/>
                        <a:pt x="29739" y="8540"/>
                        <a:pt x="29841" y="11133"/>
                      </a:cubicBezTo>
                      <a:cubicBezTo>
                        <a:pt x="29892" y="14234"/>
                        <a:pt x="31112" y="19013"/>
                        <a:pt x="28519" y="21249"/>
                      </a:cubicBezTo>
                      <a:lnTo>
                        <a:pt x="28519" y="21199"/>
                      </a:lnTo>
                      <a:lnTo>
                        <a:pt x="28367" y="21199"/>
                      </a:lnTo>
                      <a:cubicBezTo>
                        <a:pt x="24096" y="21554"/>
                        <a:pt x="19877" y="21910"/>
                        <a:pt x="15556" y="21910"/>
                      </a:cubicBezTo>
                      <a:cubicBezTo>
                        <a:pt x="12859" y="21910"/>
                        <a:pt x="9996" y="21524"/>
                        <a:pt x="7212" y="21524"/>
                      </a:cubicBezTo>
                      <a:cubicBezTo>
                        <a:pt x="6218" y="21524"/>
                        <a:pt x="5234" y="21573"/>
                        <a:pt x="4270" y="21707"/>
                      </a:cubicBezTo>
                      <a:cubicBezTo>
                        <a:pt x="1576" y="19165"/>
                        <a:pt x="1830" y="15759"/>
                        <a:pt x="1728" y="12150"/>
                      </a:cubicBezTo>
                      <a:cubicBezTo>
                        <a:pt x="1678" y="8795"/>
                        <a:pt x="1881" y="5439"/>
                        <a:pt x="1576" y="2084"/>
                      </a:cubicBezTo>
                      <a:cubicBezTo>
                        <a:pt x="1728" y="1728"/>
                        <a:pt x="1881" y="1423"/>
                        <a:pt x="2084" y="1068"/>
                      </a:cubicBezTo>
                      <a:close/>
                      <a:moveTo>
                        <a:pt x="27807" y="0"/>
                      </a:moveTo>
                      <a:cubicBezTo>
                        <a:pt x="27655" y="0"/>
                        <a:pt x="27604" y="51"/>
                        <a:pt x="27553" y="153"/>
                      </a:cubicBezTo>
                      <a:lnTo>
                        <a:pt x="27248" y="153"/>
                      </a:lnTo>
                      <a:cubicBezTo>
                        <a:pt x="26943" y="153"/>
                        <a:pt x="26638" y="153"/>
                        <a:pt x="26384" y="254"/>
                      </a:cubicBezTo>
                      <a:lnTo>
                        <a:pt x="14488" y="254"/>
                      </a:lnTo>
                      <a:cubicBezTo>
                        <a:pt x="12387" y="254"/>
                        <a:pt x="10173" y="119"/>
                        <a:pt x="7966" y="119"/>
                      </a:cubicBezTo>
                      <a:cubicBezTo>
                        <a:pt x="6863" y="119"/>
                        <a:pt x="5761" y="153"/>
                        <a:pt x="4677" y="254"/>
                      </a:cubicBezTo>
                      <a:cubicBezTo>
                        <a:pt x="4270" y="153"/>
                        <a:pt x="3813" y="153"/>
                        <a:pt x="3406" y="153"/>
                      </a:cubicBezTo>
                      <a:cubicBezTo>
                        <a:pt x="3307" y="144"/>
                        <a:pt x="3210" y="139"/>
                        <a:pt x="3113" y="139"/>
                      </a:cubicBezTo>
                      <a:cubicBezTo>
                        <a:pt x="2667" y="139"/>
                        <a:pt x="2248" y="230"/>
                        <a:pt x="1830" y="356"/>
                      </a:cubicBezTo>
                      <a:cubicBezTo>
                        <a:pt x="1805" y="330"/>
                        <a:pt x="1779" y="318"/>
                        <a:pt x="1754" y="318"/>
                      </a:cubicBezTo>
                      <a:cubicBezTo>
                        <a:pt x="1728" y="318"/>
                        <a:pt x="1703" y="330"/>
                        <a:pt x="1678" y="356"/>
                      </a:cubicBezTo>
                      <a:cubicBezTo>
                        <a:pt x="610" y="813"/>
                        <a:pt x="0" y="2949"/>
                        <a:pt x="661" y="3965"/>
                      </a:cubicBezTo>
                      <a:cubicBezTo>
                        <a:pt x="203" y="8185"/>
                        <a:pt x="203" y="12404"/>
                        <a:pt x="610" y="16623"/>
                      </a:cubicBezTo>
                      <a:cubicBezTo>
                        <a:pt x="763" y="19013"/>
                        <a:pt x="1373" y="22215"/>
                        <a:pt x="4169" y="22622"/>
                      </a:cubicBezTo>
                      <a:cubicBezTo>
                        <a:pt x="4321" y="22622"/>
                        <a:pt x="4423" y="22571"/>
                        <a:pt x="4474" y="22470"/>
                      </a:cubicBezTo>
                      <a:cubicBezTo>
                        <a:pt x="6667" y="23118"/>
                        <a:pt x="9162" y="23260"/>
                        <a:pt x="11591" y="23260"/>
                      </a:cubicBezTo>
                      <a:cubicBezTo>
                        <a:pt x="13159" y="23260"/>
                        <a:pt x="14700" y="23201"/>
                        <a:pt x="16115" y="23181"/>
                      </a:cubicBezTo>
                      <a:cubicBezTo>
                        <a:pt x="20284" y="23181"/>
                        <a:pt x="24401" y="22927"/>
                        <a:pt x="28519" y="22368"/>
                      </a:cubicBezTo>
                      <a:cubicBezTo>
                        <a:pt x="28621" y="22368"/>
                        <a:pt x="28722" y="22317"/>
                        <a:pt x="28824" y="22215"/>
                      </a:cubicBezTo>
                      <a:lnTo>
                        <a:pt x="28875" y="22215"/>
                      </a:lnTo>
                      <a:cubicBezTo>
                        <a:pt x="33094" y="20741"/>
                        <a:pt x="31213" y="13319"/>
                        <a:pt x="30959" y="10066"/>
                      </a:cubicBezTo>
                      <a:lnTo>
                        <a:pt x="31010" y="10015"/>
                      </a:lnTo>
                      <a:cubicBezTo>
                        <a:pt x="30858" y="7930"/>
                        <a:pt x="31468" y="2135"/>
                        <a:pt x="29180" y="508"/>
                      </a:cubicBezTo>
                      <a:cubicBezTo>
                        <a:pt x="29180" y="309"/>
                        <a:pt x="29054" y="172"/>
                        <a:pt x="28902" y="172"/>
                      </a:cubicBezTo>
                      <a:cubicBezTo>
                        <a:pt x="28860" y="172"/>
                        <a:pt x="28817" y="182"/>
                        <a:pt x="28773" y="203"/>
                      </a:cubicBezTo>
                      <a:cubicBezTo>
                        <a:pt x="28468" y="102"/>
                        <a:pt x="28112" y="0"/>
                        <a:pt x="2780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0" name="Google Shape;1133;p27"/>
                <p:cNvSpPr/>
                <p:nvPr/>
              </p:nvSpPr>
              <p:spPr>
                <a:xfrm flipH="1">
                  <a:off x="1604740" y="3700096"/>
                  <a:ext cx="509777" cy="3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07" h="24657" extrusionOk="0">
                      <a:moveTo>
                        <a:pt x="9558" y="1208"/>
                      </a:moveTo>
                      <a:cubicBezTo>
                        <a:pt x="12201" y="1462"/>
                        <a:pt x="14845" y="1614"/>
                        <a:pt x="17488" y="1614"/>
                      </a:cubicBezTo>
                      <a:cubicBezTo>
                        <a:pt x="15404" y="4004"/>
                        <a:pt x="13422" y="6545"/>
                        <a:pt x="11490" y="9087"/>
                      </a:cubicBezTo>
                      <a:cubicBezTo>
                        <a:pt x="11372" y="9283"/>
                        <a:pt x="11587" y="9509"/>
                        <a:pt x="11785" y="9509"/>
                      </a:cubicBezTo>
                      <a:cubicBezTo>
                        <a:pt x="11844" y="9509"/>
                        <a:pt x="11901" y="9490"/>
                        <a:pt x="11947" y="9443"/>
                      </a:cubicBezTo>
                      <a:cubicBezTo>
                        <a:pt x="14133" y="6901"/>
                        <a:pt x="16370" y="4359"/>
                        <a:pt x="18353" y="1614"/>
                      </a:cubicBezTo>
                      <a:cubicBezTo>
                        <a:pt x="23589" y="1614"/>
                        <a:pt x="28876" y="1309"/>
                        <a:pt x="34010" y="1258"/>
                      </a:cubicBezTo>
                      <a:lnTo>
                        <a:pt x="34112" y="1258"/>
                      </a:lnTo>
                      <a:cubicBezTo>
                        <a:pt x="31163" y="5173"/>
                        <a:pt x="28215" y="9087"/>
                        <a:pt x="25419" y="13103"/>
                      </a:cubicBezTo>
                      <a:cubicBezTo>
                        <a:pt x="25306" y="13254"/>
                        <a:pt x="25472" y="13432"/>
                        <a:pt x="25627" y="13432"/>
                      </a:cubicBezTo>
                      <a:cubicBezTo>
                        <a:pt x="25682" y="13432"/>
                        <a:pt x="25735" y="13410"/>
                        <a:pt x="25775" y="13357"/>
                      </a:cubicBezTo>
                      <a:cubicBezTo>
                        <a:pt x="28774" y="9545"/>
                        <a:pt x="31723" y="5579"/>
                        <a:pt x="34671" y="1665"/>
                      </a:cubicBezTo>
                      <a:cubicBezTo>
                        <a:pt x="34722" y="1716"/>
                        <a:pt x="34773" y="1716"/>
                        <a:pt x="34874" y="1767"/>
                      </a:cubicBezTo>
                      <a:cubicBezTo>
                        <a:pt x="34976" y="1868"/>
                        <a:pt x="35078" y="2021"/>
                        <a:pt x="35230" y="2123"/>
                      </a:cubicBezTo>
                      <a:cubicBezTo>
                        <a:pt x="34874" y="5630"/>
                        <a:pt x="35434" y="9341"/>
                        <a:pt x="35484" y="12849"/>
                      </a:cubicBezTo>
                      <a:cubicBezTo>
                        <a:pt x="35484" y="16357"/>
                        <a:pt x="35129" y="19814"/>
                        <a:pt x="35129" y="23270"/>
                      </a:cubicBezTo>
                      <a:cubicBezTo>
                        <a:pt x="29638" y="23270"/>
                        <a:pt x="24148" y="23321"/>
                        <a:pt x="18658" y="23321"/>
                      </a:cubicBezTo>
                      <a:cubicBezTo>
                        <a:pt x="15404" y="23321"/>
                        <a:pt x="12015" y="23073"/>
                        <a:pt x="8671" y="23073"/>
                      </a:cubicBezTo>
                      <a:cubicBezTo>
                        <a:pt x="6999" y="23073"/>
                        <a:pt x="5339" y="23135"/>
                        <a:pt x="3712" y="23321"/>
                      </a:cubicBezTo>
                      <a:cubicBezTo>
                        <a:pt x="3712" y="23270"/>
                        <a:pt x="3712" y="23169"/>
                        <a:pt x="3661" y="23118"/>
                      </a:cubicBezTo>
                      <a:cubicBezTo>
                        <a:pt x="1577" y="20068"/>
                        <a:pt x="3712" y="14832"/>
                        <a:pt x="4779" y="11680"/>
                      </a:cubicBezTo>
                      <a:cubicBezTo>
                        <a:pt x="6050" y="7969"/>
                        <a:pt x="7982" y="4715"/>
                        <a:pt x="9558" y="1208"/>
                      </a:cubicBezTo>
                      <a:close/>
                      <a:moveTo>
                        <a:pt x="21759" y="0"/>
                      </a:moveTo>
                      <a:cubicBezTo>
                        <a:pt x="17628" y="0"/>
                        <a:pt x="13498" y="115"/>
                        <a:pt x="9456" y="598"/>
                      </a:cubicBezTo>
                      <a:cubicBezTo>
                        <a:pt x="9355" y="598"/>
                        <a:pt x="9202" y="699"/>
                        <a:pt x="9202" y="801"/>
                      </a:cubicBezTo>
                      <a:cubicBezTo>
                        <a:pt x="6050" y="4359"/>
                        <a:pt x="4119" y="9240"/>
                        <a:pt x="2797" y="13764"/>
                      </a:cubicBezTo>
                      <a:cubicBezTo>
                        <a:pt x="1983" y="16509"/>
                        <a:pt x="1" y="21745"/>
                        <a:pt x="3000" y="23830"/>
                      </a:cubicBezTo>
                      <a:lnTo>
                        <a:pt x="3051" y="23830"/>
                      </a:lnTo>
                      <a:cubicBezTo>
                        <a:pt x="3051" y="23931"/>
                        <a:pt x="3153" y="23982"/>
                        <a:pt x="3254" y="24033"/>
                      </a:cubicBezTo>
                      <a:cubicBezTo>
                        <a:pt x="5893" y="24544"/>
                        <a:pt x="8646" y="24657"/>
                        <a:pt x="11407" y="24657"/>
                      </a:cubicBezTo>
                      <a:cubicBezTo>
                        <a:pt x="13567" y="24657"/>
                        <a:pt x="15733" y="24588"/>
                        <a:pt x="17853" y="24588"/>
                      </a:cubicBezTo>
                      <a:cubicBezTo>
                        <a:pt x="18139" y="24588"/>
                        <a:pt x="18424" y="24589"/>
                        <a:pt x="18708" y="24592"/>
                      </a:cubicBezTo>
                      <a:cubicBezTo>
                        <a:pt x="20718" y="24611"/>
                        <a:pt x="22734" y="24623"/>
                        <a:pt x="24753" y="24623"/>
                      </a:cubicBezTo>
                      <a:cubicBezTo>
                        <a:pt x="28248" y="24623"/>
                        <a:pt x="31750" y="24587"/>
                        <a:pt x="35230" y="24490"/>
                      </a:cubicBezTo>
                      <a:cubicBezTo>
                        <a:pt x="35383" y="24490"/>
                        <a:pt x="35535" y="24389"/>
                        <a:pt x="35688" y="24236"/>
                      </a:cubicBezTo>
                      <a:cubicBezTo>
                        <a:pt x="35714" y="24243"/>
                        <a:pt x="35740" y="24246"/>
                        <a:pt x="35766" y="24246"/>
                      </a:cubicBezTo>
                      <a:cubicBezTo>
                        <a:pt x="35941" y="24246"/>
                        <a:pt x="36101" y="24102"/>
                        <a:pt x="36145" y="23880"/>
                      </a:cubicBezTo>
                      <a:cubicBezTo>
                        <a:pt x="36603" y="20220"/>
                        <a:pt x="36755" y="16509"/>
                        <a:pt x="36654" y="12798"/>
                      </a:cubicBezTo>
                      <a:cubicBezTo>
                        <a:pt x="36654" y="9341"/>
                        <a:pt x="36806" y="5529"/>
                        <a:pt x="35891" y="2123"/>
                      </a:cubicBezTo>
                      <a:cubicBezTo>
                        <a:pt x="35942" y="1614"/>
                        <a:pt x="35688" y="1106"/>
                        <a:pt x="35230" y="852"/>
                      </a:cubicBezTo>
                      <a:cubicBezTo>
                        <a:pt x="35027" y="699"/>
                        <a:pt x="34824" y="598"/>
                        <a:pt x="34569" y="496"/>
                      </a:cubicBezTo>
                      <a:cubicBezTo>
                        <a:pt x="34519" y="242"/>
                        <a:pt x="34315" y="89"/>
                        <a:pt x="34061" y="89"/>
                      </a:cubicBezTo>
                      <a:cubicBezTo>
                        <a:pt x="33657" y="92"/>
                        <a:pt x="33252" y="93"/>
                        <a:pt x="32846" y="93"/>
                      </a:cubicBezTo>
                      <a:cubicBezTo>
                        <a:pt x="29193" y="93"/>
                        <a:pt x="25476" y="0"/>
                        <a:pt x="2175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1" name="Google Shape;1134;p27"/>
                <p:cNvSpPr/>
                <p:nvPr/>
              </p:nvSpPr>
              <p:spPr>
                <a:xfrm flipH="1">
                  <a:off x="536588" y="3727008"/>
                  <a:ext cx="137309" cy="22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4" h="1613" extrusionOk="0">
                      <a:moveTo>
                        <a:pt x="7253" y="0"/>
                      </a:moveTo>
                      <a:cubicBezTo>
                        <a:pt x="6337" y="0"/>
                        <a:pt x="5402" y="101"/>
                        <a:pt x="4525" y="129"/>
                      </a:cubicBezTo>
                      <a:cubicBezTo>
                        <a:pt x="4372" y="134"/>
                        <a:pt x="4217" y="136"/>
                        <a:pt x="4060" y="136"/>
                      </a:cubicBezTo>
                      <a:cubicBezTo>
                        <a:pt x="3673" y="136"/>
                        <a:pt x="3275" y="124"/>
                        <a:pt x="2878" y="124"/>
                      </a:cubicBezTo>
                      <a:cubicBezTo>
                        <a:pt x="1939" y="124"/>
                        <a:pt x="1001" y="191"/>
                        <a:pt x="204" y="637"/>
                      </a:cubicBezTo>
                      <a:cubicBezTo>
                        <a:pt x="1" y="790"/>
                        <a:pt x="1" y="1095"/>
                        <a:pt x="204" y="1196"/>
                      </a:cubicBezTo>
                      <a:cubicBezTo>
                        <a:pt x="850" y="1520"/>
                        <a:pt x="1570" y="1612"/>
                        <a:pt x="2301" y="1612"/>
                      </a:cubicBezTo>
                      <a:cubicBezTo>
                        <a:pt x="3180" y="1612"/>
                        <a:pt x="4076" y="1478"/>
                        <a:pt x="4881" y="1451"/>
                      </a:cubicBezTo>
                      <a:cubicBezTo>
                        <a:pt x="5099" y="1443"/>
                        <a:pt x="5321" y="1441"/>
                        <a:pt x="5545" y="1441"/>
                      </a:cubicBezTo>
                      <a:cubicBezTo>
                        <a:pt x="5845" y="1441"/>
                        <a:pt x="6149" y="1445"/>
                        <a:pt x="6455" y="1445"/>
                      </a:cubicBezTo>
                      <a:cubicBezTo>
                        <a:pt x="7524" y="1445"/>
                        <a:pt x="8609" y="1400"/>
                        <a:pt x="9558" y="993"/>
                      </a:cubicBezTo>
                      <a:cubicBezTo>
                        <a:pt x="9914" y="840"/>
                        <a:pt x="9761" y="434"/>
                        <a:pt x="9507" y="332"/>
                      </a:cubicBezTo>
                      <a:cubicBezTo>
                        <a:pt x="8804" y="74"/>
                        <a:pt x="8036" y="0"/>
                        <a:pt x="725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2" name="Google Shape;1135;p27"/>
                <p:cNvSpPr/>
                <p:nvPr/>
              </p:nvSpPr>
              <p:spPr>
                <a:xfrm flipH="1">
                  <a:off x="534468" y="3777369"/>
                  <a:ext cx="135204" cy="21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2" h="1558" extrusionOk="0">
                      <a:moveTo>
                        <a:pt x="2600" y="39"/>
                      </a:moveTo>
                      <a:cubicBezTo>
                        <a:pt x="1831" y="39"/>
                        <a:pt x="1068" y="102"/>
                        <a:pt x="356" y="356"/>
                      </a:cubicBezTo>
                      <a:cubicBezTo>
                        <a:pt x="1" y="458"/>
                        <a:pt x="1" y="966"/>
                        <a:pt x="356" y="1068"/>
                      </a:cubicBezTo>
                      <a:cubicBezTo>
                        <a:pt x="1210" y="1434"/>
                        <a:pt x="2138" y="1507"/>
                        <a:pt x="3061" y="1507"/>
                      </a:cubicBezTo>
                      <a:cubicBezTo>
                        <a:pt x="3677" y="1507"/>
                        <a:pt x="4291" y="1475"/>
                        <a:pt x="4881" y="1475"/>
                      </a:cubicBezTo>
                      <a:cubicBezTo>
                        <a:pt x="5607" y="1499"/>
                        <a:pt x="6346" y="1558"/>
                        <a:pt x="7079" y="1558"/>
                      </a:cubicBezTo>
                      <a:cubicBezTo>
                        <a:pt x="7884" y="1558"/>
                        <a:pt x="8684" y="1487"/>
                        <a:pt x="9456" y="1221"/>
                      </a:cubicBezTo>
                      <a:cubicBezTo>
                        <a:pt x="9761" y="1119"/>
                        <a:pt x="9761" y="611"/>
                        <a:pt x="9456" y="509"/>
                      </a:cubicBezTo>
                      <a:cubicBezTo>
                        <a:pt x="7982" y="0"/>
                        <a:pt x="6406" y="153"/>
                        <a:pt x="4881" y="102"/>
                      </a:cubicBezTo>
                      <a:cubicBezTo>
                        <a:pt x="4144" y="102"/>
                        <a:pt x="3368" y="39"/>
                        <a:pt x="2600" y="3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3" name="Google Shape;1136;p27"/>
                <p:cNvSpPr/>
                <p:nvPr/>
              </p:nvSpPr>
              <p:spPr>
                <a:xfrm flipH="1">
                  <a:off x="531657" y="3828367"/>
                  <a:ext cx="135896" cy="23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2" h="1672" extrusionOk="0">
                      <a:moveTo>
                        <a:pt x="6495" y="1"/>
                      </a:moveTo>
                      <a:cubicBezTo>
                        <a:pt x="5841" y="1"/>
                        <a:pt x="5183" y="40"/>
                        <a:pt x="4524" y="80"/>
                      </a:cubicBezTo>
                      <a:cubicBezTo>
                        <a:pt x="3101" y="131"/>
                        <a:pt x="1576" y="182"/>
                        <a:pt x="254" y="894"/>
                      </a:cubicBezTo>
                      <a:cubicBezTo>
                        <a:pt x="0" y="1046"/>
                        <a:pt x="51" y="1402"/>
                        <a:pt x="356" y="1504"/>
                      </a:cubicBezTo>
                      <a:cubicBezTo>
                        <a:pt x="870" y="1628"/>
                        <a:pt x="1390" y="1672"/>
                        <a:pt x="1915" y="1672"/>
                      </a:cubicBezTo>
                      <a:cubicBezTo>
                        <a:pt x="2894" y="1672"/>
                        <a:pt x="3887" y="1519"/>
                        <a:pt x="4880" y="1453"/>
                      </a:cubicBezTo>
                      <a:cubicBezTo>
                        <a:pt x="6405" y="1402"/>
                        <a:pt x="7981" y="1504"/>
                        <a:pt x="9506" y="1148"/>
                      </a:cubicBezTo>
                      <a:cubicBezTo>
                        <a:pt x="9811" y="995"/>
                        <a:pt x="9811" y="538"/>
                        <a:pt x="9506" y="436"/>
                      </a:cubicBezTo>
                      <a:cubicBezTo>
                        <a:pt x="8518" y="96"/>
                        <a:pt x="7510" y="1"/>
                        <a:pt x="649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4" name="Google Shape;1137;p27"/>
                <p:cNvSpPr/>
                <p:nvPr/>
              </p:nvSpPr>
              <p:spPr>
                <a:xfrm flipH="1">
                  <a:off x="528845" y="3893936"/>
                  <a:ext cx="134484" cy="21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0" h="1526" extrusionOk="0">
                      <a:moveTo>
                        <a:pt x="6662" y="1"/>
                      </a:moveTo>
                      <a:cubicBezTo>
                        <a:pt x="5939" y="1"/>
                        <a:pt x="5212" y="52"/>
                        <a:pt x="4525" y="74"/>
                      </a:cubicBezTo>
                      <a:cubicBezTo>
                        <a:pt x="3050" y="74"/>
                        <a:pt x="1627" y="74"/>
                        <a:pt x="305" y="633"/>
                      </a:cubicBezTo>
                      <a:cubicBezTo>
                        <a:pt x="0" y="786"/>
                        <a:pt x="102" y="1243"/>
                        <a:pt x="356" y="1294"/>
                      </a:cubicBezTo>
                      <a:cubicBezTo>
                        <a:pt x="1011" y="1475"/>
                        <a:pt x="1676" y="1525"/>
                        <a:pt x="2343" y="1525"/>
                      </a:cubicBezTo>
                      <a:cubicBezTo>
                        <a:pt x="3176" y="1525"/>
                        <a:pt x="4011" y="1447"/>
                        <a:pt x="4830" y="1447"/>
                      </a:cubicBezTo>
                      <a:cubicBezTo>
                        <a:pt x="5632" y="1447"/>
                        <a:pt x="6449" y="1517"/>
                        <a:pt x="7250" y="1517"/>
                      </a:cubicBezTo>
                      <a:cubicBezTo>
                        <a:pt x="7971" y="1517"/>
                        <a:pt x="8680" y="1460"/>
                        <a:pt x="9354" y="1243"/>
                      </a:cubicBezTo>
                      <a:cubicBezTo>
                        <a:pt x="9710" y="1091"/>
                        <a:pt x="9710" y="532"/>
                        <a:pt x="9354" y="430"/>
                      </a:cubicBezTo>
                      <a:cubicBezTo>
                        <a:pt x="8523" y="86"/>
                        <a:pt x="7595" y="1"/>
                        <a:pt x="6662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5" name="Google Shape;1138;p27"/>
                <p:cNvSpPr/>
                <p:nvPr/>
              </p:nvSpPr>
              <p:spPr>
                <a:xfrm flipH="1">
                  <a:off x="523914" y="3954782"/>
                  <a:ext cx="130966" cy="2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6" h="1728" extrusionOk="0">
                      <a:moveTo>
                        <a:pt x="5941" y="0"/>
                      </a:moveTo>
                      <a:cubicBezTo>
                        <a:pt x="5403" y="0"/>
                        <a:pt x="4862" y="34"/>
                        <a:pt x="4321" y="104"/>
                      </a:cubicBezTo>
                      <a:cubicBezTo>
                        <a:pt x="2949" y="205"/>
                        <a:pt x="1525" y="307"/>
                        <a:pt x="305" y="1019"/>
                      </a:cubicBezTo>
                      <a:cubicBezTo>
                        <a:pt x="0" y="1121"/>
                        <a:pt x="51" y="1578"/>
                        <a:pt x="356" y="1629"/>
                      </a:cubicBezTo>
                      <a:cubicBezTo>
                        <a:pt x="756" y="1700"/>
                        <a:pt x="1156" y="1728"/>
                        <a:pt x="1558" y="1728"/>
                      </a:cubicBezTo>
                      <a:cubicBezTo>
                        <a:pt x="2584" y="1728"/>
                        <a:pt x="3617" y="1549"/>
                        <a:pt x="4677" y="1476"/>
                      </a:cubicBezTo>
                      <a:cubicBezTo>
                        <a:pt x="6100" y="1476"/>
                        <a:pt x="7575" y="1426"/>
                        <a:pt x="8998" y="1222"/>
                      </a:cubicBezTo>
                      <a:cubicBezTo>
                        <a:pt x="9456" y="1121"/>
                        <a:pt x="9405" y="460"/>
                        <a:pt x="8998" y="358"/>
                      </a:cubicBezTo>
                      <a:cubicBezTo>
                        <a:pt x="7996" y="124"/>
                        <a:pt x="6973" y="0"/>
                        <a:pt x="5941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6" name="Google Shape;1139;p27"/>
                <p:cNvSpPr/>
                <p:nvPr/>
              </p:nvSpPr>
              <p:spPr>
                <a:xfrm flipH="1">
                  <a:off x="1691337" y="4354622"/>
                  <a:ext cx="284465" cy="270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39" h="19536" extrusionOk="0">
                      <a:moveTo>
                        <a:pt x="10572" y="1374"/>
                      </a:moveTo>
                      <a:cubicBezTo>
                        <a:pt x="13573" y="1374"/>
                        <a:pt x="16295" y="3022"/>
                        <a:pt x="17437" y="6414"/>
                      </a:cubicBezTo>
                      <a:cubicBezTo>
                        <a:pt x="18962" y="10888"/>
                        <a:pt x="17539" y="16581"/>
                        <a:pt x="12455" y="17802"/>
                      </a:cubicBezTo>
                      <a:cubicBezTo>
                        <a:pt x="11625" y="18004"/>
                        <a:pt x="10770" y="18108"/>
                        <a:pt x="9926" y="18108"/>
                      </a:cubicBezTo>
                      <a:cubicBezTo>
                        <a:pt x="6532" y="18108"/>
                        <a:pt x="3306" y="16433"/>
                        <a:pt x="2491" y="12769"/>
                      </a:cubicBezTo>
                      <a:cubicBezTo>
                        <a:pt x="1576" y="8854"/>
                        <a:pt x="2746" y="4737"/>
                        <a:pt x="5897" y="2398"/>
                      </a:cubicBezTo>
                      <a:cubicBezTo>
                        <a:pt x="5969" y="2434"/>
                        <a:pt x="6067" y="2470"/>
                        <a:pt x="6171" y="2470"/>
                      </a:cubicBezTo>
                      <a:cubicBezTo>
                        <a:pt x="6215" y="2470"/>
                        <a:pt x="6260" y="2464"/>
                        <a:pt x="6304" y="2449"/>
                      </a:cubicBezTo>
                      <a:cubicBezTo>
                        <a:pt x="7699" y="1735"/>
                        <a:pt x="9166" y="1374"/>
                        <a:pt x="10572" y="1374"/>
                      </a:cubicBezTo>
                      <a:close/>
                      <a:moveTo>
                        <a:pt x="11003" y="0"/>
                      </a:moveTo>
                      <a:cubicBezTo>
                        <a:pt x="9712" y="0"/>
                        <a:pt x="8411" y="329"/>
                        <a:pt x="7219" y="1026"/>
                      </a:cubicBezTo>
                      <a:cubicBezTo>
                        <a:pt x="7194" y="1000"/>
                        <a:pt x="7168" y="988"/>
                        <a:pt x="7143" y="988"/>
                      </a:cubicBezTo>
                      <a:cubicBezTo>
                        <a:pt x="7118" y="988"/>
                        <a:pt x="7092" y="1000"/>
                        <a:pt x="7067" y="1026"/>
                      </a:cubicBezTo>
                      <a:cubicBezTo>
                        <a:pt x="1678" y="2652"/>
                        <a:pt x="1" y="9007"/>
                        <a:pt x="1475" y="14040"/>
                      </a:cubicBezTo>
                      <a:cubicBezTo>
                        <a:pt x="2588" y="17740"/>
                        <a:pt x="6317" y="19536"/>
                        <a:pt x="10040" y="19536"/>
                      </a:cubicBezTo>
                      <a:cubicBezTo>
                        <a:pt x="11586" y="19536"/>
                        <a:pt x="13132" y="19226"/>
                        <a:pt x="14489" y="18615"/>
                      </a:cubicBezTo>
                      <a:cubicBezTo>
                        <a:pt x="19674" y="16327"/>
                        <a:pt x="20538" y="9363"/>
                        <a:pt x="18302" y="4686"/>
                      </a:cubicBezTo>
                      <a:cubicBezTo>
                        <a:pt x="16852" y="1716"/>
                        <a:pt x="13952" y="0"/>
                        <a:pt x="1100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7" name="Google Shape;1140;p27"/>
                <p:cNvSpPr/>
                <p:nvPr/>
              </p:nvSpPr>
              <p:spPr>
                <a:xfrm flipH="1">
                  <a:off x="1750475" y="4423239"/>
                  <a:ext cx="189897" cy="162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1" h="11739" extrusionOk="0">
                      <a:moveTo>
                        <a:pt x="7000" y="698"/>
                      </a:moveTo>
                      <a:cubicBezTo>
                        <a:pt x="9084" y="952"/>
                        <a:pt x="11168" y="2070"/>
                        <a:pt x="11880" y="4155"/>
                      </a:cubicBezTo>
                      <a:cubicBezTo>
                        <a:pt x="12693" y="6341"/>
                        <a:pt x="11677" y="8730"/>
                        <a:pt x="9592" y="9747"/>
                      </a:cubicBezTo>
                      <a:cubicBezTo>
                        <a:pt x="8646" y="10220"/>
                        <a:pt x="7658" y="10487"/>
                        <a:pt x="6756" y="10487"/>
                      </a:cubicBezTo>
                      <a:cubicBezTo>
                        <a:pt x="5042" y="10487"/>
                        <a:pt x="3641" y="9519"/>
                        <a:pt x="3441" y="7154"/>
                      </a:cubicBezTo>
                      <a:cubicBezTo>
                        <a:pt x="3339" y="5222"/>
                        <a:pt x="4102" y="952"/>
                        <a:pt x="6695" y="850"/>
                      </a:cubicBezTo>
                      <a:cubicBezTo>
                        <a:pt x="6847" y="850"/>
                        <a:pt x="6949" y="799"/>
                        <a:pt x="7000" y="698"/>
                      </a:cubicBezTo>
                      <a:close/>
                      <a:moveTo>
                        <a:pt x="6278" y="0"/>
                      </a:moveTo>
                      <a:cubicBezTo>
                        <a:pt x="1999" y="0"/>
                        <a:pt x="0" y="11738"/>
                        <a:pt x="6498" y="11738"/>
                      </a:cubicBezTo>
                      <a:cubicBezTo>
                        <a:pt x="7044" y="11738"/>
                        <a:pt x="7651" y="11655"/>
                        <a:pt x="8321" y="11475"/>
                      </a:cubicBezTo>
                      <a:cubicBezTo>
                        <a:pt x="11372" y="10662"/>
                        <a:pt x="13710" y="8323"/>
                        <a:pt x="13202" y="4968"/>
                      </a:cubicBezTo>
                      <a:cubicBezTo>
                        <a:pt x="12761" y="1886"/>
                        <a:pt x="9968" y="28"/>
                        <a:pt x="7040" y="28"/>
                      </a:cubicBezTo>
                      <a:cubicBezTo>
                        <a:pt x="6925" y="28"/>
                        <a:pt x="6810" y="31"/>
                        <a:pt x="6695" y="37"/>
                      </a:cubicBezTo>
                      <a:cubicBezTo>
                        <a:pt x="6553" y="12"/>
                        <a:pt x="6414" y="0"/>
                        <a:pt x="62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8" name="Google Shape;1141;p27"/>
                <p:cNvSpPr/>
                <p:nvPr/>
              </p:nvSpPr>
              <p:spPr>
                <a:xfrm flipH="1">
                  <a:off x="687982" y="4371160"/>
                  <a:ext cx="281640" cy="259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5" h="18745" extrusionOk="0">
                      <a:moveTo>
                        <a:pt x="10647" y="1204"/>
                      </a:moveTo>
                      <a:cubicBezTo>
                        <a:pt x="13699" y="1204"/>
                        <a:pt x="16579" y="2180"/>
                        <a:pt x="17539" y="5678"/>
                      </a:cubicBezTo>
                      <a:cubicBezTo>
                        <a:pt x="18657" y="9948"/>
                        <a:pt x="17234" y="15337"/>
                        <a:pt x="12811" y="16913"/>
                      </a:cubicBezTo>
                      <a:cubicBezTo>
                        <a:pt x="11686" y="17309"/>
                        <a:pt x="10554" y="17506"/>
                        <a:pt x="9469" y="17506"/>
                      </a:cubicBezTo>
                      <a:cubicBezTo>
                        <a:pt x="6238" y="17506"/>
                        <a:pt x="3417" y="15762"/>
                        <a:pt x="2390" y="12337"/>
                      </a:cubicBezTo>
                      <a:cubicBezTo>
                        <a:pt x="1068" y="8321"/>
                        <a:pt x="2695" y="3899"/>
                        <a:pt x="6304" y="1713"/>
                      </a:cubicBezTo>
                      <a:cubicBezTo>
                        <a:pt x="7661" y="1431"/>
                        <a:pt x="9174" y="1204"/>
                        <a:pt x="10647" y="1204"/>
                      </a:cubicBezTo>
                      <a:close/>
                      <a:moveTo>
                        <a:pt x="10773" y="0"/>
                      </a:moveTo>
                      <a:cubicBezTo>
                        <a:pt x="8941" y="0"/>
                        <a:pt x="7075" y="426"/>
                        <a:pt x="5491" y="1153"/>
                      </a:cubicBezTo>
                      <a:cubicBezTo>
                        <a:pt x="5440" y="1153"/>
                        <a:pt x="5338" y="1255"/>
                        <a:pt x="5338" y="1306"/>
                      </a:cubicBezTo>
                      <a:cubicBezTo>
                        <a:pt x="1170" y="3390"/>
                        <a:pt x="0" y="8728"/>
                        <a:pt x="1424" y="13100"/>
                      </a:cubicBezTo>
                      <a:cubicBezTo>
                        <a:pt x="2603" y="16851"/>
                        <a:pt x="5891" y="18744"/>
                        <a:pt x="9435" y="18744"/>
                      </a:cubicBezTo>
                      <a:cubicBezTo>
                        <a:pt x="10934" y="18744"/>
                        <a:pt x="12479" y="18406"/>
                        <a:pt x="13929" y="17726"/>
                      </a:cubicBezTo>
                      <a:cubicBezTo>
                        <a:pt x="18606" y="15591"/>
                        <a:pt x="20335" y="9135"/>
                        <a:pt x="18352" y="4458"/>
                      </a:cubicBezTo>
                      <a:cubicBezTo>
                        <a:pt x="17000" y="1271"/>
                        <a:pt x="13936" y="0"/>
                        <a:pt x="1077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09" name="Google Shape;1142;p27"/>
                <p:cNvSpPr/>
                <p:nvPr/>
              </p:nvSpPr>
              <p:spPr>
                <a:xfrm flipH="1">
                  <a:off x="765428" y="4441951"/>
                  <a:ext cx="128154" cy="132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3" h="9567" extrusionOk="0">
                      <a:moveTo>
                        <a:pt x="4576" y="821"/>
                      </a:moveTo>
                      <a:cubicBezTo>
                        <a:pt x="5796" y="1126"/>
                        <a:pt x="6813" y="1889"/>
                        <a:pt x="7423" y="2956"/>
                      </a:cubicBezTo>
                      <a:cubicBezTo>
                        <a:pt x="8389" y="4990"/>
                        <a:pt x="7423" y="7430"/>
                        <a:pt x="5338" y="8192"/>
                      </a:cubicBezTo>
                      <a:cubicBezTo>
                        <a:pt x="4889" y="8350"/>
                        <a:pt x="4430" y="8427"/>
                        <a:pt x="3987" y="8427"/>
                      </a:cubicBezTo>
                      <a:cubicBezTo>
                        <a:pt x="2428" y="8427"/>
                        <a:pt x="1079" y="7461"/>
                        <a:pt x="1119" y="5600"/>
                      </a:cubicBezTo>
                      <a:cubicBezTo>
                        <a:pt x="1068" y="3414"/>
                        <a:pt x="2492" y="1431"/>
                        <a:pt x="4576" y="821"/>
                      </a:cubicBezTo>
                      <a:close/>
                      <a:moveTo>
                        <a:pt x="4388" y="1"/>
                      </a:moveTo>
                      <a:cubicBezTo>
                        <a:pt x="4148" y="1"/>
                        <a:pt x="3905" y="19"/>
                        <a:pt x="3661" y="58"/>
                      </a:cubicBezTo>
                      <a:cubicBezTo>
                        <a:pt x="3559" y="109"/>
                        <a:pt x="3508" y="109"/>
                        <a:pt x="3508" y="160"/>
                      </a:cubicBezTo>
                      <a:cubicBezTo>
                        <a:pt x="1221" y="821"/>
                        <a:pt x="1" y="3617"/>
                        <a:pt x="52" y="5854"/>
                      </a:cubicBezTo>
                      <a:cubicBezTo>
                        <a:pt x="143" y="8143"/>
                        <a:pt x="1926" y="9567"/>
                        <a:pt x="4099" y="9567"/>
                      </a:cubicBezTo>
                      <a:cubicBezTo>
                        <a:pt x="4339" y="9567"/>
                        <a:pt x="4583" y="9549"/>
                        <a:pt x="4830" y="9514"/>
                      </a:cubicBezTo>
                      <a:cubicBezTo>
                        <a:pt x="7423" y="9056"/>
                        <a:pt x="9253" y="6667"/>
                        <a:pt x="8948" y="4024"/>
                      </a:cubicBezTo>
                      <a:cubicBezTo>
                        <a:pt x="8672" y="1680"/>
                        <a:pt x="6651" y="1"/>
                        <a:pt x="4388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10" name="Google Shape;1143;p27"/>
                <p:cNvSpPr/>
                <p:nvPr/>
              </p:nvSpPr>
              <p:spPr>
                <a:xfrm flipH="1">
                  <a:off x="590089" y="4711720"/>
                  <a:ext cx="56342" cy="14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8" h="1063" extrusionOk="0">
                      <a:moveTo>
                        <a:pt x="2034" y="1"/>
                      </a:moveTo>
                      <a:cubicBezTo>
                        <a:pt x="1474" y="1"/>
                        <a:pt x="915" y="52"/>
                        <a:pt x="356" y="153"/>
                      </a:cubicBezTo>
                      <a:cubicBezTo>
                        <a:pt x="0" y="255"/>
                        <a:pt x="0" y="763"/>
                        <a:pt x="356" y="865"/>
                      </a:cubicBezTo>
                      <a:cubicBezTo>
                        <a:pt x="946" y="999"/>
                        <a:pt x="1537" y="1063"/>
                        <a:pt x="2127" y="1063"/>
                      </a:cubicBezTo>
                      <a:cubicBezTo>
                        <a:pt x="2655" y="1063"/>
                        <a:pt x="3183" y="1012"/>
                        <a:pt x="3711" y="916"/>
                      </a:cubicBezTo>
                      <a:cubicBezTo>
                        <a:pt x="4067" y="814"/>
                        <a:pt x="4067" y="255"/>
                        <a:pt x="3711" y="153"/>
                      </a:cubicBezTo>
                      <a:cubicBezTo>
                        <a:pt x="3152" y="52"/>
                        <a:pt x="2593" y="1"/>
                        <a:pt x="2034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11" name="Google Shape;1144;p27"/>
                <p:cNvSpPr/>
                <p:nvPr/>
              </p:nvSpPr>
              <p:spPr>
                <a:xfrm flipH="1">
                  <a:off x="1563887" y="4709185"/>
                  <a:ext cx="66895" cy="93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0" h="675" extrusionOk="0">
                      <a:moveTo>
                        <a:pt x="2046" y="1"/>
                      </a:moveTo>
                      <a:cubicBezTo>
                        <a:pt x="1571" y="1"/>
                        <a:pt x="1094" y="13"/>
                        <a:pt x="610" y="31"/>
                      </a:cubicBezTo>
                      <a:cubicBezTo>
                        <a:pt x="0" y="31"/>
                        <a:pt x="0" y="641"/>
                        <a:pt x="610" y="641"/>
                      </a:cubicBezTo>
                      <a:cubicBezTo>
                        <a:pt x="1137" y="662"/>
                        <a:pt x="1672" y="675"/>
                        <a:pt x="2208" y="675"/>
                      </a:cubicBezTo>
                      <a:cubicBezTo>
                        <a:pt x="2967" y="675"/>
                        <a:pt x="3729" y="650"/>
                        <a:pt x="4474" y="590"/>
                      </a:cubicBezTo>
                      <a:cubicBezTo>
                        <a:pt x="4830" y="590"/>
                        <a:pt x="4830" y="133"/>
                        <a:pt x="4474" y="133"/>
                      </a:cubicBezTo>
                      <a:lnTo>
                        <a:pt x="4525" y="133"/>
                      </a:lnTo>
                      <a:cubicBezTo>
                        <a:pt x="3687" y="36"/>
                        <a:pt x="2869" y="1"/>
                        <a:pt x="20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12" name="Google Shape;1145;p27"/>
                <p:cNvSpPr/>
                <p:nvPr/>
              </p:nvSpPr>
              <p:spPr>
                <a:xfrm flipH="1">
                  <a:off x="411336" y="3554456"/>
                  <a:ext cx="1903142" cy="117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11" h="85026" extrusionOk="0">
                      <a:moveTo>
                        <a:pt x="109908" y="1098"/>
                      </a:moveTo>
                      <a:cubicBezTo>
                        <a:pt x="110366" y="1555"/>
                        <a:pt x="110976" y="1759"/>
                        <a:pt x="110874" y="2572"/>
                      </a:cubicBezTo>
                      <a:cubicBezTo>
                        <a:pt x="110823" y="3080"/>
                        <a:pt x="110416" y="3385"/>
                        <a:pt x="110213" y="3741"/>
                      </a:cubicBezTo>
                      <a:cubicBezTo>
                        <a:pt x="105103" y="3529"/>
                        <a:pt x="99979" y="3463"/>
                        <a:pt x="94851" y="3463"/>
                      </a:cubicBezTo>
                      <a:cubicBezTo>
                        <a:pt x="86459" y="3463"/>
                        <a:pt x="78058" y="3640"/>
                        <a:pt x="69697" y="3640"/>
                      </a:cubicBezTo>
                      <a:cubicBezTo>
                        <a:pt x="62320" y="3640"/>
                        <a:pt x="54913" y="3516"/>
                        <a:pt x="47508" y="3516"/>
                      </a:cubicBezTo>
                      <a:cubicBezTo>
                        <a:pt x="41493" y="3516"/>
                        <a:pt x="35479" y="3598"/>
                        <a:pt x="29485" y="3894"/>
                      </a:cubicBezTo>
                      <a:lnTo>
                        <a:pt x="29485" y="3843"/>
                      </a:lnTo>
                      <a:cubicBezTo>
                        <a:pt x="29384" y="3335"/>
                        <a:pt x="29079" y="2877"/>
                        <a:pt x="29282" y="2267"/>
                      </a:cubicBezTo>
                      <a:cubicBezTo>
                        <a:pt x="29434" y="1606"/>
                        <a:pt x="29994" y="1352"/>
                        <a:pt x="30553" y="1098"/>
                      </a:cubicBezTo>
                      <a:cubicBezTo>
                        <a:pt x="40030" y="1463"/>
                        <a:pt x="49526" y="1586"/>
                        <a:pt x="59030" y="1586"/>
                      </a:cubicBezTo>
                      <a:cubicBezTo>
                        <a:pt x="75987" y="1586"/>
                        <a:pt x="92968" y="1196"/>
                        <a:pt x="109908" y="1098"/>
                      </a:cubicBezTo>
                      <a:close/>
                      <a:moveTo>
                        <a:pt x="41228" y="4758"/>
                      </a:moveTo>
                      <a:lnTo>
                        <a:pt x="41228" y="4809"/>
                      </a:lnTo>
                      <a:cubicBezTo>
                        <a:pt x="41076" y="5165"/>
                        <a:pt x="41025" y="5571"/>
                        <a:pt x="40974" y="5978"/>
                      </a:cubicBezTo>
                      <a:lnTo>
                        <a:pt x="39907" y="5978"/>
                      </a:lnTo>
                      <a:cubicBezTo>
                        <a:pt x="39958" y="5826"/>
                        <a:pt x="40008" y="5622"/>
                        <a:pt x="40008" y="5419"/>
                      </a:cubicBezTo>
                      <a:lnTo>
                        <a:pt x="40008" y="4758"/>
                      </a:lnTo>
                      <a:close/>
                      <a:moveTo>
                        <a:pt x="69951" y="4707"/>
                      </a:moveTo>
                      <a:cubicBezTo>
                        <a:pt x="69951" y="4809"/>
                        <a:pt x="69900" y="4911"/>
                        <a:pt x="69900" y="4961"/>
                      </a:cubicBezTo>
                      <a:cubicBezTo>
                        <a:pt x="69748" y="5317"/>
                        <a:pt x="69748" y="5673"/>
                        <a:pt x="69900" y="6029"/>
                      </a:cubicBezTo>
                      <a:cubicBezTo>
                        <a:pt x="66968" y="5995"/>
                        <a:pt x="64037" y="5984"/>
                        <a:pt x="61105" y="5984"/>
                      </a:cubicBezTo>
                      <a:cubicBezTo>
                        <a:pt x="55242" y="5984"/>
                        <a:pt x="49379" y="6029"/>
                        <a:pt x="43516" y="6029"/>
                      </a:cubicBezTo>
                      <a:lnTo>
                        <a:pt x="42042" y="6029"/>
                      </a:lnTo>
                      <a:cubicBezTo>
                        <a:pt x="42042" y="5622"/>
                        <a:pt x="41991" y="5216"/>
                        <a:pt x="41889" y="4809"/>
                      </a:cubicBezTo>
                      <a:lnTo>
                        <a:pt x="41889" y="4809"/>
                      </a:lnTo>
                      <a:cubicBezTo>
                        <a:pt x="43740" y="4829"/>
                        <a:pt x="45592" y="4837"/>
                        <a:pt x="47446" y="4837"/>
                      </a:cubicBezTo>
                      <a:cubicBezTo>
                        <a:pt x="54861" y="4837"/>
                        <a:pt x="62295" y="4707"/>
                        <a:pt x="69697" y="4707"/>
                      </a:cubicBezTo>
                      <a:close/>
                      <a:moveTo>
                        <a:pt x="72289" y="4656"/>
                      </a:moveTo>
                      <a:cubicBezTo>
                        <a:pt x="72188" y="5114"/>
                        <a:pt x="72188" y="5571"/>
                        <a:pt x="72238" y="6029"/>
                      </a:cubicBezTo>
                      <a:lnTo>
                        <a:pt x="70459" y="6029"/>
                      </a:lnTo>
                      <a:cubicBezTo>
                        <a:pt x="70612" y="5724"/>
                        <a:pt x="70713" y="5470"/>
                        <a:pt x="70713" y="5165"/>
                      </a:cubicBezTo>
                      <a:lnTo>
                        <a:pt x="70764" y="4656"/>
                      </a:lnTo>
                      <a:close/>
                      <a:moveTo>
                        <a:pt x="73052" y="4707"/>
                      </a:moveTo>
                      <a:cubicBezTo>
                        <a:pt x="79966" y="4707"/>
                        <a:pt x="86944" y="4837"/>
                        <a:pt x="93884" y="4837"/>
                      </a:cubicBezTo>
                      <a:cubicBezTo>
                        <a:pt x="95619" y="4837"/>
                        <a:pt x="97352" y="4829"/>
                        <a:pt x="99080" y="4809"/>
                      </a:cubicBezTo>
                      <a:lnTo>
                        <a:pt x="99080" y="4809"/>
                      </a:lnTo>
                      <a:cubicBezTo>
                        <a:pt x="99029" y="5216"/>
                        <a:pt x="99131" y="5622"/>
                        <a:pt x="99283" y="6029"/>
                      </a:cubicBezTo>
                      <a:lnTo>
                        <a:pt x="73103" y="6029"/>
                      </a:lnTo>
                      <a:cubicBezTo>
                        <a:pt x="73103" y="5571"/>
                        <a:pt x="73103" y="5114"/>
                        <a:pt x="73052" y="4707"/>
                      </a:cubicBezTo>
                      <a:close/>
                      <a:moveTo>
                        <a:pt x="101418" y="4809"/>
                      </a:moveTo>
                      <a:cubicBezTo>
                        <a:pt x="101418" y="5114"/>
                        <a:pt x="101469" y="5419"/>
                        <a:pt x="101520" y="5724"/>
                      </a:cubicBezTo>
                      <a:lnTo>
                        <a:pt x="101571" y="6029"/>
                      </a:lnTo>
                      <a:lnTo>
                        <a:pt x="100148" y="6029"/>
                      </a:lnTo>
                      <a:cubicBezTo>
                        <a:pt x="100198" y="5775"/>
                        <a:pt x="100148" y="5521"/>
                        <a:pt x="100097" y="5266"/>
                      </a:cubicBezTo>
                      <a:cubicBezTo>
                        <a:pt x="100046" y="5114"/>
                        <a:pt x="100046" y="4961"/>
                        <a:pt x="100046" y="4809"/>
                      </a:cubicBezTo>
                      <a:close/>
                      <a:moveTo>
                        <a:pt x="16522" y="7147"/>
                      </a:moveTo>
                      <a:cubicBezTo>
                        <a:pt x="19800" y="7410"/>
                        <a:pt x="23112" y="7492"/>
                        <a:pt x="26433" y="7492"/>
                      </a:cubicBezTo>
                      <a:cubicBezTo>
                        <a:pt x="32126" y="7492"/>
                        <a:pt x="37846" y="7249"/>
                        <a:pt x="43465" y="7249"/>
                      </a:cubicBezTo>
                      <a:cubicBezTo>
                        <a:pt x="49396" y="7249"/>
                        <a:pt x="55282" y="7272"/>
                        <a:pt x="61168" y="7272"/>
                      </a:cubicBezTo>
                      <a:cubicBezTo>
                        <a:pt x="64110" y="7272"/>
                        <a:pt x="67053" y="7266"/>
                        <a:pt x="70002" y="7249"/>
                      </a:cubicBezTo>
                      <a:cubicBezTo>
                        <a:pt x="72950" y="7232"/>
                        <a:pt x="75899" y="7226"/>
                        <a:pt x="78847" y="7226"/>
                      </a:cubicBezTo>
                      <a:cubicBezTo>
                        <a:pt x="84744" y="7226"/>
                        <a:pt x="90641" y="7249"/>
                        <a:pt x="96538" y="7249"/>
                      </a:cubicBezTo>
                      <a:cubicBezTo>
                        <a:pt x="102199" y="7249"/>
                        <a:pt x="107965" y="7416"/>
                        <a:pt x="113727" y="7416"/>
                      </a:cubicBezTo>
                      <a:cubicBezTo>
                        <a:pt x="116969" y="7416"/>
                        <a:pt x="120210" y="7363"/>
                        <a:pt x="123430" y="7198"/>
                      </a:cubicBezTo>
                      <a:cubicBezTo>
                        <a:pt x="124346" y="7351"/>
                        <a:pt x="125311" y="7503"/>
                        <a:pt x="126226" y="7757"/>
                      </a:cubicBezTo>
                      <a:cubicBezTo>
                        <a:pt x="127091" y="7961"/>
                        <a:pt x="127853" y="8367"/>
                        <a:pt x="128565" y="8825"/>
                      </a:cubicBezTo>
                      <a:cubicBezTo>
                        <a:pt x="121185" y="8624"/>
                        <a:pt x="113789" y="8566"/>
                        <a:pt x="106389" y="8566"/>
                      </a:cubicBezTo>
                      <a:cubicBezTo>
                        <a:pt x="96180" y="8566"/>
                        <a:pt x="85964" y="8677"/>
                        <a:pt x="75774" y="8677"/>
                      </a:cubicBezTo>
                      <a:cubicBezTo>
                        <a:pt x="74629" y="8677"/>
                        <a:pt x="73484" y="8676"/>
                        <a:pt x="72340" y="8672"/>
                      </a:cubicBezTo>
                      <a:cubicBezTo>
                        <a:pt x="62834" y="8672"/>
                        <a:pt x="53327" y="8672"/>
                        <a:pt x="43872" y="8622"/>
                      </a:cubicBezTo>
                      <a:cubicBezTo>
                        <a:pt x="38138" y="8622"/>
                        <a:pt x="32385" y="8457"/>
                        <a:pt x="26636" y="8457"/>
                      </a:cubicBezTo>
                      <a:cubicBezTo>
                        <a:pt x="22803" y="8457"/>
                        <a:pt x="18972" y="8530"/>
                        <a:pt x="15149" y="8774"/>
                      </a:cubicBezTo>
                      <a:cubicBezTo>
                        <a:pt x="15149" y="8367"/>
                        <a:pt x="15251" y="8012"/>
                        <a:pt x="15455" y="7707"/>
                      </a:cubicBezTo>
                      <a:cubicBezTo>
                        <a:pt x="15709" y="7402"/>
                        <a:pt x="16065" y="7147"/>
                        <a:pt x="16522" y="7147"/>
                      </a:cubicBezTo>
                      <a:close/>
                      <a:moveTo>
                        <a:pt x="15646" y="11893"/>
                      </a:moveTo>
                      <a:cubicBezTo>
                        <a:pt x="15860" y="11893"/>
                        <a:pt x="16080" y="11917"/>
                        <a:pt x="16319" y="11977"/>
                      </a:cubicBezTo>
                      <a:cubicBezTo>
                        <a:pt x="16573" y="12028"/>
                        <a:pt x="16827" y="12129"/>
                        <a:pt x="17132" y="12231"/>
                      </a:cubicBezTo>
                      <a:cubicBezTo>
                        <a:pt x="16014" y="15637"/>
                        <a:pt x="15200" y="19145"/>
                        <a:pt x="14082" y="22551"/>
                      </a:cubicBezTo>
                      <a:cubicBezTo>
                        <a:pt x="13293" y="24818"/>
                        <a:pt x="11358" y="33966"/>
                        <a:pt x="8044" y="33966"/>
                      </a:cubicBezTo>
                      <a:cubicBezTo>
                        <a:pt x="7940" y="33966"/>
                        <a:pt x="7834" y="33957"/>
                        <a:pt x="7727" y="33938"/>
                      </a:cubicBezTo>
                      <a:cubicBezTo>
                        <a:pt x="8947" y="30074"/>
                        <a:pt x="10015" y="26160"/>
                        <a:pt x="11286" y="22347"/>
                      </a:cubicBezTo>
                      <a:cubicBezTo>
                        <a:pt x="12048" y="20212"/>
                        <a:pt x="12862" y="18077"/>
                        <a:pt x="13624" y="15993"/>
                      </a:cubicBezTo>
                      <a:cubicBezTo>
                        <a:pt x="14133" y="14620"/>
                        <a:pt x="14590" y="13248"/>
                        <a:pt x="15200" y="11926"/>
                      </a:cubicBezTo>
                      <a:cubicBezTo>
                        <a:pt x="15348" y="11905"/>
                        <a:pt x="15495" y="11893"/>
                        <a:pt x="15646" y="11893"/>
                      </a:cubicBezTo>
                      <a:close/>
                      <a:moveTo>
                        <a:pt x="83677" y="9689"/>
                      </a:moveTo>
                      <a:cubicBezTo>
                        <a:pt x="83117" y="13502"/>
                        <a:pt x="83473" y="17620"/>
                        <a:pt x="83473" y="21483"/>
                      </a:cubicBezTo>
                      <a:lnTo>
                        <a:pt x="83473" y="35056"/>
                      </a:lnTo>
                      <a:cubicBezTo>
                        <a:pt x="83473" y="36886"/>
                        <a:pt x="83473" y="38716"/>
                        <a:pt x="83422" y="40547"/>
                      </a:cubicBezTo>
                      <a:lnTo>
                        <a:pt x="71730" y="40547"/>
                      </a:lnTo>
                      <a:cubicBezTo>
                        <a:pt x="65528" y="40547"/>
                        <a:pt x="59326" y="40496"/>
                        <a:pt x="53124" y="40496"/>
                      </a:cubicBezTo>
                      <a:cubicBezTo>
                        <a:pt x="53124" y="38971"/>
                        <a:pt x="53073" y="37496"/>
                        <a:pt x="53073" y="35971"/>
                      </a:cubicBezTo>
                      <a:cubicBezTo>
                        <a:pt x="53073" y="27228"/>
                        <a:pt x="53429" y="18433"/>
                        <a:pt x="52819" y="9689"/>
                      </a:cubicBezTo>
                      <a:close/>
                      <a:moveTo>
                        <a:pt x="129429" y="9384"/>
                      </a:moveTo>
                      <a:lnTo>
                        <a:pt x="129683" y="9587"/>
                      </a:lnTo>
                      <a:lnTo>
                        <a:pt x="129734" y="9587"/>
                      </a:lnTo>
                      <a:cubicBezTo>
                        <a:pt x="130395" y="17416"/>
                        <a:pt x="131208" y="25194"/>
                        <a:pt x="131564" y="33074"/>
                      </a:cubicBezTo>
                      <a:cubicBezTo>
                        <a:pt x="131666" y="35615"/>
                        <a:pt x="131768" y="38157"/>
                        <a:pt x="131869" y="40699"/>
                      </a:cubicBezTo>
                      <a:cubicBezTo>
                        <a:pt x="131833" y="40663"/>
                        <a:pt x="131772" y="40627"/>
                        <a:pt x="131703" y="40627"/>
                      </a:cubicBezTo>
                      <a:cubicBezTo>
                        <a:pt x="131675" y="40627"/>
                        <a:pt x="131645" y="40633"/>
                        <a:pt x="131615" y="40648"/>
                      </a:cubicBezTo>
                      <a:cubicBezTo>
                        <a:pt x="127388" y="40452"/>
                        <a:pt x="123152" y="40396"/>
                        <a:pt x="118915" y="40396"/>
                      </a:cubicBezTo>
                      <a:cubicBezTo>
                        <a:pt x="113265" y="40396"/>
                        <a:pt x="107613" y="40496"/>
                        <a:pt x="101978" y="40496"/>
                      </a:cubicBezTo>
                      <a:lnTo>
                        <a:pt x="84846" y="40496"/>
                      </a:lnTo>
                      <a:cubicBezTo>
                        <a:pt x="84795" y="38666"/>
                        <a:pt x="84795" y="36785"/>
                        <a:pt x="84795" y="35005"/>
                      </a:cubicBezTo>
                      <a:lnTo>
                        <a:pt x="84795" y="22042"/>
                      </a:lnTo>
                      <a:cubicBezTo>
                        <a:pt x="84795" y="17975"/>
                        <a:pt x="85202" y="13654"/>
                        <a:pt x="84643" y="9638"/>
                      </a:cubicBezTo>
                      <a:lnTo>
                        <a:pt x="84643" y="9638"/>
                      </a:lnTo>
                      <a:cubicBezTo>
                        <a:pt x="91307" y="9661"/>
                        <a:pt x="97971" y="9704"/>
                        <a:pt x="104631" y="9704"/>
                      </a:cubicBezTo>
                      <a:cubicBezTo>
                        <a:pt x="112907" y="9704"/>
                        <a:pt x="121176" y="9638"/>
                        <a:pt x="129429" y="9384"/>
                      </a:cubicBezTo>
                      <a:close/>
                      <a:moveTo>
                        <a:pt x="3915" y="43241"/>
                      </a:moveTo>
                      <a:cubicBezTo>
                        <a:pt x="3762" y="45020"/>
                        <a:pt x="3711" y="46749"/>
                        <a:pt x="3559" y="48375"/>
                      </a:cubicBezTo>
                      <a:cubicBezTo>
                        <a:pt x="3457" y="49900"/>
                        <a:pt x="3406" y="51375"/>
                        <a:pt x="3305" y="52900"/>
                      </a:cubicBezTo>
                      <a:cubicBezTo>
                        <a:pt x="3294" y="52901"/>
                        <a:pt x="3284" y="52901"/>
                        <a:pt x="3273" y="52901"/>
                      </a:cubicBezTo>
                      <a:cubicBezTo>
                        <a:pt x="2400" y="52901"/>
                        <a:pt x="2848" y="48676"/>
                        <a:pt x="2898" y="48324"/>
                      </a:cubicBezTo>
                      <a:cubicBezTo>
                        <a:pt x="2949" y="47308"/>
                        <a:pt x="2745" y="43953"/>
                        <a:pt x="3915" y="43241"/>
                      </a:cubicBezTo>
                      <a:close/>
                      <a:moveTo>
                        <a:pt x="7982" y="49900"/>
                      </a:moveTo>
                      <a:cubicBezTo>
                        <a:pt x="9608" y="50205"/>
                        <a:pt x="9608" y="51781"/>
                        <a:pt x="9710" y="53154"/>
                      </a:cubicBezTo>
                      <a:cubicBezTo>
                        <a:pt x="9761" y="54120"/>
                        <a:pt x="9964" y="56052"/>
                        <a:pt x="9151" y="56763"/>
                      </a:cubicBezTo>
                      <a:lnTo>
                        <a:pt x="6812" y="56916"/>
                      </a:lnTo>
                      <a:cubicBezTo>
                        <a:pt x="6609" y="56611"/>
                        <a:pt x="6507" y="56255"/>
                        <a:pt x="6457" y="55899"/>
                      </a:cubicBezTo>
                      <a:cubicBezTo>
                        <a:pt x="6355" y="55340"/>
                        <a:pt x="6304" y="54781"/>
                        <a:pt x="6355" y="54272"/>
                      </a:cubicBezTo>
                      <a:cubicBezTo>
                        <a:pt x="6406" y="53001"/>
                        <a:pt x="6609" y="50561"/>
                        <a:pt x="7982" y="49900"/>
                      </a:cubicBezTo>
                      <a:close/>
                      <a:moveTo>
                        <a:pt x="16624" y="9587"/>
                      </a:moveTo>
                      <a:cubicBezTo>
                        <a:pt x="20085" y="9766"/>
                        <a:pt x="23562" y="9821"/>
                        <a:pt x="27045" y="9821"/>
                      </a:cubicBezTo>
                      <a:cubicBezTo>
                        <a:pt x="32464" y="9821"/>
                        <a:pt x="37898" y="9689"/>
                        <a:pt x="43313" y="9689"/>
                      </a:cubicBezTo>
                      <a:lnTo>
                        <a:pt x="52311" y="9689"/>
                      </a:lnTo>
                      <a:cubicBezTo>
                        <a:pt x="51650" y="18382"/>
                        <a:pt x="52006" y="27228"/>
                        <a:pt x="52006" y="35920"/>
                      </a:cubicBezTo>
                      <a:cubicBezTo>
                        <a:pt x="52006" y="37446"/>
                        <a:pt x="52006" y="38920"/>
                        <a:pt x="51955" y="40445"/>
                      </a:cubicBezTo>
                      <a:cubicBezTo>
                        <a:pt x="45270" y="40394"/>
                        <a:pt x="38585" y="40343"/>
                        <a:pt x="31900" y="40343"/>
                      </a:cubicBezTo>
                      <a:cubicBezTo>
                        <a:pt x="25215" y="40343"/>
                        <a:pt x="18530" y="40394"/>
                        <a:pt x="11845" y="40547"/>
                      </a:cubicBezTo>
                      <a:cubicBezTo>
                        <a:pt x="11818" y="40540"/>
                        <a:pt x="11792" y="40537"/>
                        <a:pt x="11766" y="40537"/>
                      </a:cubicBezTo>
                      <a:cubicBezTo>
                        <a:pt x="11602" y="40537"/>
                        <a:pt x="11476" y="40669"/>
                        <a:pt x="11388" y="40801"/>
                      </a:cubicBezTo>
                      <a:cubicBezTo>
                        <a:pt x="10371" y="41970"/>
                        <a:pt x="9558" y="43292"/>
                        <a:pt x="9049" y="44766"/>
                      </a:cubicBezTo>
                      <a:cubicBezTo>
                        <a:pt x="8490" y="46088"/>
                        <a:pt x="7727" y="47714"/>
                        <a:pt x="7829" y="49189"/>
                      </a:cubicBezTo>
                      <a:cubicBezTo>
                        <a:pt x="5948" y="49290"/>
                        <a:pt x="5491" y="52341"/>
                        <a:pt x="5389" y="53916"/>
                      </a:cubicBezTo>
                      <a:cubicBezTo>
                        <a:pt x="5338" y="54781"/>
                        <a:pt x="5389" y="55645"/>
                        <a:pt x="5592" y="56458"/>
                      </a:cubicBezTo>
                      <a:cubicBezTo>
                        <a:pt x="5491" y="57170"/>
                        <a:pt x="5440" y="57882"/>
                        <a:pt x="5389" y="58593"/>
                      </a:cubicBezTo>
                      <a:cubicBezTo>
                        <a:pt x="5287" y="59508"/>
                        <a:pt x="5287" y="60423"/>
                        <a:pt x="5440" y="61338"/>
                      </a:cubicBezTo>
                      <a:cubicBezTo>
                        <a:pt x="5084" y="61389"/>
                        <a:pt x="4677" y="61440"/>
                        <a:pt x="4321" y="61491"/>
                      </a:cubicBezTo>
                      <a:cubicBezTo>
                        <a:pt x="4423" y="57322"/>
                        <a:pt x="4423" y="53154"/>
                        <a:pt x="4677" y="48935"/>
                      </a:cubicBezTo>
                      <a:cubicBezTo>
                        <a:pt x="4982" y="44868"/>
                        <a:pt x="5846" y="40699"/>
                        <a:pt x="5846" y="36581"/>
                      </a:cubicBezTo>
                      <a:cubicBezTo>
                        <a:pt x="6355" y="36429"/>
                        <a:pt x="6762" y="36073"/>
                        <a:pt x="7067" y="35615"/>
                      </a:cubicBezTo>
                      <a:cubicBezTo>
                        <a:pt x="7117" y="35565"/>
                        <a:pt x="7117" y="35514"/>
                        <a:pt x="7168" y="35412"/>
                      </a:cubicBezTo>
                      <a:cubicBezTo>
                        <a:pt x="7219" y="35361"/>
                        <a:pt x="7219" y="35361"/>
                        <a:pt x="7270" y="35310"/>
                      </a:cubicBezTo>
                      <a:cubicBezTo>
                        <a:pt x="7372" y="35107"/>
                        <a:pt x="7422" y="34853"/>
                        <a:pt x="7473" y="34650"/>
                      </a:cubicBezTo>
                      <a:cubicBezTo>
                        <a:pt x="7473" y="34548"/>
                        <a:pt x="7524" y="34497"/>
                        <a:pt x="7524" y="34395"/>
                      </a:cubicBezTo>
                      <a:cubicBezTo>
                        <a:pt x="8041" y="34711"/>
                        <a:pt x="8515" y="34848"/>
                        <a:pt x="8949" y="34848"/>
                      </a:cubicBezTo>
                      <a:cubicBezTo>
                        <a:pt x="11245" y="34848"/>
                        <a:pt x="12432" y="30990"/>
                        <a:pt x="13116" y="29108"/>
                      </a:cubicBezTo>
                      <a:cubicBezTo>
                        <a:pt x="14133" y="26363"/>
                        <a:pt x="15048" y="23517"/>
                        <a:pt x="16014" y="20721"/>
                      </a:cubicBezTo>
                      <a:cubicBezTo>
                        <a:pt x="16929" y="17874"/>
                        <a:pt x="18149" y="14874"/>
                        <a:pt x="17844" y="11875"/>
                      </a:cubicBezTo>
                      <a:cubicBezTo>
                        <a:pt x="17844" y="11824"/>
                        <a:pt x="17844" y="11773"/>
                        <a:pt x="17793" y="11723"/>
                      </a:cubicBezTo>
                      <a:cubicBezTo>
                        <a:pt x="17437" y="11316"/>
                        <a:pt x="16929" y="11062"/>
                        <a:pt x="16370" y="11062"/>
                      </a:cubicBezTo>
                      <a:cubicBezTo>
                        <a:pt x="16242" y="11036"/>
                        <a:pt x="16115" y="11024"/>
                        <a:pt x="15995" y="11024"/>
                      </a:cubicBezTo>
                      <a:cubicBezTo>
                        <a:pt x="15874" y="11024"/>
                        <a:pt x="15760" y="11036"/>
                        <a:pt x="15658" y="11062"/>
                      </a:cubicBezTo>
                      <a:cubicBezTo>
                        <a:pt x="15912" y="10553"/>
                        <a:pt x="16217" y="10045"/>
                        <a:pt x="16624" y="9587"/>
                      </a:cubicBezTo>
                      <a:close/>
                      <a:moveTo>
                        <a:pt x="83422" y="41512"/>
                      </a:moveTo>
                      <a:cubicBezTo>
                        <a:pt x="83270" y="48274"/>
                        <a:pt x="83067" y="55136"/>
                        <a:pt x="83727" y="61847"/>
                      </a:cubicBezTo>
                      <a:cubicBezTo>
                        <a:pt x="83626" y="62101"/>
                        <a:pt x="83473" y="62304"/>
                        <a:pt x="83270" y="62508"/>
                      </a:cubicBezTo>
                      <a:cubicBezTo>
                        <a:pt x="82965" y="62864"/>
                        <a:pt x="82507" y="63067"/>
                        <a:pt x="82202" y="63423"/>
                      </a:cubicBezTo>
                      <a:cubicBezTo>
                        <a:pt x="77881" y="63474"/>
                        <a:pt x="73459" y="64287"/>
                        <a:pt x="69137" y="64389"/>
                      </a:cubicBezTo>
                      <a:cubicBezTo>
                        <a:pt x="67436" y="64425"/>
                        <a:pt x="65675" y="64468"/>
                        <a:pt x="63903" y="64468"/>
                      </a:cubicBezTo>
                      <a:cubicBezTo>
                        <a:pt x="60750" y="64468"/>
                        <a:pt x="57560" y="64332"/>
                        <a:pt x="54598" y="63779"/>
                      </a:cubicBezTo>
                      <a:cubicBezTo>
                        <a:pt x="54497" y="63779"/>
                        <a:pt x="54344" y="63779"/>
                        <a:pt x="54242" y="63829"/>
                      </a:cubicBezTo>
                      <a:cubicBezTo>
                        <a:pt x="53988" y="63677"/>
                        <a:pt x="53734" y="63423"/>
                        <a:pt x="53531" y="63219"/>
                      </a:cubicBezTo>
                      <a:cubicBezTo>
                        <a:pt x="53277" y="62864"/>
                        <a:pt x="53073" y="62508"/>
                        <a:pt x="52870" y="62152"/>
                      </a:cubicBezTo>
                      <a:cubicBezTo>
                        <a:pt x="53429" y="55340"/>
                        <a:pt x="53226" y="48426"/>
                        <a:pt x="53124" y="41563"/>
                      </a:cubicBezTo>
                      <a:lnTo>
                        <a:pt x="53175" y="41563"/>
                      </a:lnTo>
                      <a:cubicBezTo>
                        <a:pt x="59326" y="41512"/>
                        <a:pt x="65528" y="41512"/>
                        <a:pt x="71730" y="41512"/>
                      </a:cubicBezTo>
                      <a:close/>
                      <a:moveTo>
                        <a:pt x="131920" y="41157"/>
                      </a:moveTo>
                      <a:cubicBezTo>
                        <a:pt x="132174" y="46850"/>
                        <a:pt x="132378" y="52493"/>
                        <a:pt x="132683" y="58136"/>
                      </a:cubicBezTo>
                      <a:cubicBezTo>
                        <a:pt x="132426" y="58123"/>
                        <a:pt x="132171" y="58117"/>
                        <a:pt x="131917" y="58117"/>
                      </a:cubicBezTo>
                      <a:cubicBezTo>
                        <a:pt x="130150" y="58117"/>
                        <a:pt x="128423" y="58422"/>
                        <a:pt x="126735" y="59000"/>
                      </a:cubicBezTo>
                      <a:lnTo>
                        <a:pt x="126684" y="59051"/>
                      </a:lnTo>
                      <a:cubicBezTo>
                        <a:pt x="126532" y="59102"/>
                        <a:pt x="126481" y="59305"/>
                        <a:pt x="126582" y="59458"/>
                      </a:cubicBezTo>
                      <a:cubicBezTo>
                        <a:pt x="125871" y="61999"/>
                        <a:pt x="126023" y="64948"/>
                        <a:pt x="126379" y="67693"/>
                      </a:cubicBezTo>
                      <a:cubicBezTo>
                        <a:pt x="125108" y="67693"/>
                        <a:pt x="123837" y="67845"/>
                        <a:pt x="122566" y="67896"/>
                      </a:cubicBezTo>
                      <a:cubicBezTo>
                        <a:pt x="122187" y="67875"/>
                        <a:pt x="121808" y="67863"/>
                        <a:pt x="121429" y="67863"/>
                      </a:cubicBezTo>
                      <a:cubicBezTo>
                        <a:pt x="120893" y="67863"/>
                        <a:pt x="120357" y="67888"/>
                        <a:pt x="119821" y="67947"/>
                      </a:cubicBezTo>
                      <a:cubicBezTo>
                        <a:pt x="119669" y="64389"/>
                        <a:pt x="118347" y="59203"/>
                        <a:pt x="115398" y="56916"/>
                      </a:cubicBezTo>
                      <a:cubicBezTo>
                        <a:pt x="115348" y="56865"/>
                        <a:pt x="115348" y="56814"/>
                        <a:pt x="115297" y="56814"/>
                      </a:cubicBezTo>
                      <a:lnTo>
                        <a:pt x="115043" y="56611"/>
                      </a:lnTo>
                      <a:cubicBezTo>
                        <a:pt x="114941" y="56560"/>
                        <a:pt x="114890" y="56560"/>
                        <a:pt x="114788" y="56560"/>
                      </a:cubicBezTo>
                      <a:cubicBezTo>
                        <a:pt x="112393" y="55477"/>
                        <a:pt x="109455" y="54953"/>
                        <a:pt x="106529" y="54953"/>
                      </a:cubicBezTo>
                      <a:cubicBezTo>
                        <a:pt x="104237" y="54953"/>
                        <a:pt x="101954" y="55274"/>
                        <a:pt x="99944" y="55899"/>
                      </a:cubicBezTo>
                      <a:cubicBezTo>
                        <a:pt x="99893" y="55874"/>
                        <a:pt x="99843" y="55861"/>
                        <a:pt x="99792" y="55861"/>
                      </a:cubicBezTo>
                      <a:cubicBezTo>
                        <a:pt x="99741" y="55861"/>
                        <a:pt x="99690" y="55874"/>
                        <a:pt x="99639" y="55899"/>
                      </a:cubicBezTo>
                      <a:lnTo>
                        <a:pt x="99283" y="56153"/>
                      </a:lnTo>
                      <a:cubicBezTo>
                        <a:pt x="99131" y="56204"/>
                        <a:pt x="98978" y="56204"/>
                        <a:pt x="98877" y="56306"/>
                      </a:cubicBezTo>
                      <a:cubicBezTo>
                        <a:pt x="98724" y="56357"/>
                        <a:pt x="98673" y="56458"/>
                        <a:pt x="98673" y="56560"/>
                      </a:cubicBezTo>
                      <a:cubicBezTo>
                        <a:pt x="95471" y="59051"/>
                        <a:pt x="93386" y="64287"/>
                        <a:pt x="93386" y="68100"/>
                      </a:cubicBezTo>
                      <a:cubicBezTo>
                        <a:pt x="85863" y="68354"/>
                        <a:pt x="78390" y="69066"/>
                        <a:pt x="70815" y="69167"/>
                      </a:cubicBezTo>
                      <a:cubicBezTo>
                        <a:pt x="69743" y="69182"/>
                        <a:pt x="68667" y="69188"/>
                        <a:pt x="67588" y="69188"/>
                      </a:cubicBezTo>
                      <a:cubicBezTo>
                        <a:pt x="64985" y="69188"/>
                        <a:pt x="62372" y="69152"/>
                        <a:pt x="59784" y="69116"/>
                      </a:cubicBezTo>
                      <a:cubicBezTo>
                        <a:pt x="56741" y="69036"/>
                        <a:pt x="53603" y="68736"/>
                        <a:pt x="50545" y="68736"/>
                      </a:cubicBezTo>
                      <a:cubicBezTo>
                        <a:pt x="49720" y="68736"/>
                        <a:pt x="48901" y="68757"/>
                        <a:pt x="48091" y="68811"/>
                      </a:cubicBezTo>
                      <a:cubicBezTo>
                        <a:pt x="47837" y="66625"/>
                        <a:pt x="47227" y="64490"/>
                        <a:pt x="46312" y="62508"/>
                      </a:cubicBezTo>
                      <a:cubicBezTo>
                        <a:pt x="45600" y="60678"/>
                        <a:pt x="44736" y="58593"/>
                        <a:pt x="43211" y="57272"/>
                      </a:cubicBezTo>
                      <a:cubicBezTo>
                        <a:pt x="43262" y="57068"/>
                        <a:pt x="43160" y="56916"/>
                        <a:pt x="42957" y="56814"/>
                      </a:cubicBezTo>
                      <a:cubicBezTo>
                        <a:pt x="40313" y="55645"/>
                        <a:pt x="37111" y="55442"/>
                        <a:pt x="34213" y="55391"/>
                      </a:cubicBezTo>
                      <a:cubicBezTo>
                        <a:pt x="33740" y="55382"/>
                        <a:pt x="33253" y="55374"/>
                        <a:pt x="32759" y="55374"/>
                      </a:cubicBezTo>
                      <a:cubicBezTo>
                        <a:pt x="30495" y="55374"/>
                        <a:pt x="28073" y="55531"/>
                        <a:pt x="26028" y="56407"/>
                      </a:cubicBezTo>
                      <a:cubicBezTo>
                        <a:pt x="26001" y="56394"/>
                        <a:pt x="25970" y="56387"/>
                        <a:pt x="25939" y="56387"/>
                      </a:cubicBezTo>
                      <a:cubicBezTo>
                        <a:pt x="25852" y="56387"/>
                        <a:pt x="25761" y="56435"/>
                        <a:pt x="25723" y="56509"/>
                      </a:cubicBezTo>
                      <a:lnTo>
                        <a:pt x="25571" y="56611"/>
                      </a:lnTo>
                      <a:lnTo>
                        <a:pt x="25520" y="56611"/>
                      </a:lnTo>
                      <a:cubicBezTo>
                        <a:pt x="25469" y="56611"/>
                        <a:pt x="25418" y="56712"/>
                        <a:pt x="25418" y="56763"/>
                      </a:cubicBezTo>
                      <a:cubicBezTo>
                        <a:pt x="22826" y="59458"/>
                        <a:pt x="20386" y="64846"/>
                        <a:pt x="20843" y="68506"/>
                      </a:cubicBezTo>
                      <a:cubicBezTo>
                        <a:pt x="20894" y="68557"/>
                        <a:pt x="20894" y="68659"/>
                        <a:pt x="20945" y="68710"/>
                      </a:cubicBezTo>
                      <a:cubicBezTo>
                        <a:pt x="20792" y="68761"/>
                        <a:pt x="20640" y="68811"/>
                        <a:pt x="20436" y="68862"/>
                      </a:cubicBezTo>
                      <a:cubicBezTo>
                        <a:pt x="20284" y="68862"/>
                        <a:pt x="19928" y="68913"/>
                        <a:pt x="19674" y="68964"/>
                      </a:cubicBezTo>
                      <a:cubicBezTo>
                        <a:pt x="19776" y="68049"/>
                        <a:pt x="19725" y="67134"/>
                        <a:pt x="19623" y="66219"/>
                      </a:cubicBezTo>
                      <a:cubicBezTo>
                        <a:pt x="19420" y="64439"/>
                        <a:pt x="18606" y="62203"/>
                        <a:pt x="16776" y="61643"/>
                      </a:cubicBezTo>
                      <a:cubicBezTo>
                        <a:pt x="16725" y="61593"/>
                        <a:pt x="16675" y="61542"/>
                        <a:pt x="16624" y="61542"/>
                      </a:cubicBezTo>
                      <a:cubicBezTo>
                        <a:pt x="14580" y="61176"/>
                        <a:pt x="12500" y="60993"/>
                        <a:pt x="10416" y="60993"/>
                      </a:cubicBezTo>
                      <a:cubicBezTo>
                        <a:pt x="9027" y="60993"/>
                        <a:pt x="7636" y="61074"/>
                        <a:pt x="6253" y="61237"/>
                      </a:cubicBezTo>
                      <a:cubicBezTo>
                        <a:pt x="6355" y="60474"/>
                        <a:pt x="6355" y="59661"/>
                        <a:pt x="6304" y="58848"/>
                      </a:cubicBezTo>
                      <a:cubicBezTo>
                        <a:pt x="6304" y="58492"/>
                        <a:pt x="6304" y="58187"/>
                        <a:pt x="6355" y="57882"/>
                      </a:cubicBezTo>
                      <a:cubicBezTo>
                        <a:pt x="6724" y="58333"/>
                        <a:pt x="7293" y="58586"/>
                        <a:pt x="7847" y="58586"/>
                      </a:cubicBezTo>
                      <a:cubicBezTo>
                        <a:pt x="7978" y="58586"/>
                        <a:pt x="8109" y="58572"/>
                        <a:pt x="8236" y="58543"/>
                      </a:cubicBezTo>
                      <a:cubicBezTo>
                        <a:pt x="12252" y="57882"/>
                        <a:pt x="11235" y="49240"/>
                        <a:pt x="8642" y="49036"/>
                      </a:cubicBezTo>
                      <a:cubicBezTo>
                        <a:pt x="9303" y="47867"/>
                        <a:pt x="9456" y="46342"/>
                        <a:pt x="9964" y="45071"/>
                      </a:cubicBezTo>
                      <a:cubicBezTo>
                        <a:pt x="10473" y="43851"/>
                        <a:pt x="11235" y="42682"/>
                        <a:pt x="11743" y="41411"/>
                      </a:cubicBezTo>
                      <a:lnTo>
                        <a:pt x="11845" y="41411"/>
                      </a:lnTo>
                      <a:cubicBezTo>
                        <a:pt x="18530" y="41563"/>
                        <a:pt x="25215" y="41614"/>
                        <a:pt x="31906" y="41614"/>
                      </a:cubicBezTo>
                      <a:cubicBezTo>
                        <a:pt x="38598" y="41614"/>
                        <a:pt x="45295" y="41563"/>
                        <a:pt x="52006" y="41512"/>
                      </a:cubicBezTo>
                      <a:lnTo>
                        <a:pt x="52006" y="41512"/>
                      </a:lnTo>
                      <a:cubicBezTo>
                        <a:pt x="51853" y="48426"/>
                        <a:pt x="51701" y="55340"/>
                        <a:pt x="52260" y="62152"/>
                      </a:cubicBezTo>
                      <a:cubicBezTo>
                        <a:pt x="52158" y="62762"/>
                        <a:pt x="52311" y="63372"/>
                        <a:pt x="52717" y="63880"/>
                      </a:cubicBezTo>
                      <a:cubicBezTo>
                        <a:pt x="53073" y="64389"/>
                        <a:pt x="53632" y="64744"/>
                        <a:pt x="54242" y="64795"/>
                      </a:cubicBezTo>
                      <a:cubicBezTo>
                        <a:pt x="54344" y="64846"/>
                        <a:pt x="54395" y="64846"/>
                        <a:pt x="54497" y="64846"/>
                      </a:cubicBezTo>
                      <a:cubicBezTo>
                        <a:pt x="59793" y="65051"/>
                        <a:pt x="65358" y="65677"/>
                        <a:pt x="70864" y="65677"/>
                      </a:cubicBezTo>
                      <a:cubicBezTo>
                        <a:pt x="74923" y="65677"/>
                        <a:pt x="78950" y="65337"/>
                        <a:pt x="82812" y="64236"/>
                      </a:cubicBezTo>
                      <a:cubicBezTo>
                        <a:pt x="82863" y="64236"/>
                        <a:pt x="82914" y="64185"/>
                        <a:pt x="82965" y="64134"/>
                      </a:cubicBezTo>
                      <a:cubicBezTo>
                        <a:pt x="84083" y="63880"/>
                        <a:pt x="85151" y="62254"/>
                        <a:pt x="84643" y="61288"/>
                      </a:cubicBezTo>
                      <a:cubicBezTo>
                        <a:pt x="85253" y="54781"/>
                        <a:pt x="85049" y="48019"/>
                        <a:pt x="84897" y="41411"/>
                      </a:cubicBezTo>
                      <a:lnTo>
                        <a:pt x="101418" y="41411"/>
                      </a:lnTo>
                      <a:cubicBezTo>
                        <a:pt x="107458" y="41411"/>
                        <a:pt x="113534" y="41521"/>
                        <a:pt x="119591" y="41521"/>
                      </a:cubicBezTo>
                      <a:cubicBezTo>
                        <a:pt x="123630" y="41521"/>
                        <a:pt x="127660" y="41472"/>
                        <a:pt x="131666" y="41309"/>
                      </a:cubicBezTo>
                      <a:cubicBezTo>
                        <a:pt x="131768" y="41309"/>
                        <a:pt x="131869" y="41258"/>
                        <a:pt x="131920" y="41157"/>
                      </a:cubicBezTo>
                      <a:close/>
                      <a:moveTo>
                        <a:pt x="131412" y="59356"/>
                      </a:moveTo>
                      <a:cubicBezTo>
                        <a:pt x="132365" y="59470"/>
                        <a:pt x="133347" y="59527"/>
                        <a:pt x="134336" y="59527"/>
                      </a:cubicBezTo>
                      <a:cubicBezTo>
                        <a:pt x="134665" y="59527"/>
                        <a:pt x="134996" y="59521"/>
                        <a:pt x="135326" y="59508"/>
                      </a:cubicBezTo>
                      <a:lnTo>
                        <a:pt x="135326" y="59508"/>
                      </a:lnTo>
                      <a:cubicBezTo>
                        <a:pt x="135174" y="61898"/>
                        <a:pt x="135936" y="64795"/>
                        <a:pt x="135123" y="67083"/>
                      </a:cubicBezTo>
                      <a:cubicBezTo>
                        <a:pt x="134004" y="70082"/>
                        <a:pt x="130344" y="69371"/>
                        <a:pt x="127701" y="69777"/>
                      </a:cubicBezTo>
                      <a:cubicBezTo>
                        <a:pt x="127345" y="66371"/>
                        <a:pt x="127599" y="62813"/>
                        <a:pt x="127091" y="59458"/>
                      </a:cubicBezTo>
                      <a:cubicBezTo>
                        <a:pt x="128514" y="59458"/>
                        <a:pt x="129938" y="59356"/>
                        <a:pt x="131412" y="59356"/>
                      </a:cubicBezTo>
                      <a:close/>
                      <a:moveTo>
                        <a:pt x="16370" y="62355"/>
                      </a:moveTo>
                      <a:cubicBezTo>
                        <a:pt x="17285" y="63270"/>
                        <a:pt x="17945" y="64541"/>
                        <a:pt x="18200" y="65863"/>
                      </a:cubicBezTo>
                      <a:cubicBezTo>
                        <a:pt x="18352" y="67032"/>
                        <a:pt x="18556" y="68456"/>
                        <a:pt x="17996" y="69574"/>
                      </a:cubicBezTo>
                      <a:cubicBezTo>
                        <a:pt x="16792" y="70109"/>
                        <a:pt x="15377" y="70236"/>
                        <a:pt x="13958" y="70236"/>
                      </a:cubicBezTo>
                      <a:cubicBezTo>
                        <a:pt x="12681" y="70236"/>
                        <a:pt x="11401" y="70133"/>
                        <a:pt x="10269" y="70133"/>
                      </a:cubicBezTo>
                      <a:cubicBezTo>
                        <a:pt x="7820" y="70133"/>
                        <a:pt x="5370" y="69923"/>
                        <a:pt x="2921" y="69923"/>
                      </a:cubicBezTo>
                      <a:cubicBezTo>
                        <a:pt x="2676" y="69923"/>
                        <a:pt x="2431" y="69925"/>
                        <a:pt x="2186" y="69930"/>
                      </a:cubicBezTo>
                      <a:cubicBezTo>
                        <a:pt x="2135" y="68710"/>
                        <a:pt x="1627" y="67540"/>
                        <a:pt x="1576" y="66320"/>
                      </a:cubicBezTo>
                      <a:cubicBezTo>
                        <a:pt x="1525" y="65050"/>
                        <a:pt x="1729" y="63779"/>
                        <a:pt x="1678" y="62508"/>
                      </a:cubicBezTo>
                      <a:lnTo>
                        <a:pt x="1678" y="62508"/>
                      </a:lnTo>
                      <a:cubicBezTo>
                        <a:pt x="2363" y="62548"/>
                        <a:pt x="3051" y="62563"/>
                        <a:pt x="3741" y="62563"/>
                      </a:cubicBezTo>
                      <a:cubicBezTo>
                        <a:pt x="5663" y="62563"/>
                        <a:pt x="7599" y="62443"/>
                        <a:pt x="9507" y="62406"/>
                      </a:cubicBezTo>
                      <a:cubicBezTo>
                        <a:pt x="10914" y="62406"/>
                        <a:pt x="12322" y="62483"/>
                        <a:pt x="13730" y="62483"/>
                      </a:cubicBezTo>
                      <a:cubicBezTo>
                        <a:pt x="14610" y="62483"/>
                        <a:pt x="15490" y="62453"/>
                        <a:pt x="16370" y="62355"/>
                      </a:cubicBezTo>
                      <a:close/>
                      <a:moveTo>
                        <a:pt x="33825" y="56810"/>
                      </a:moveTo>
                      <a:cubicBezTo>
                        <a:pt x="33954" y="56810"/>
                        <a:pt x="34084" y="56812"/>
                        <a:pt x="34213" y="56814"/>
                      </a:cubicBezTo>
                      <a:cubicBezTo>
                        <a:pt x="36857" y="56865"/>
                        <a:pt x="39602" y="57577"/>
                        <a:pt x="42296" y="57729"/>
                      </a:cubicBezTo>
                      <a:cubicBezTo>
                        <a:pt x="42804" y="59407"/>
                        <a:pt x="43923" y="60881"/>
                        <a:pt x="44634" y="62508"/>
                      </a:cubicBezTo>
                      <a:cubicBezTo>
                        <a:pt x="45600" y="64744"/>
                        <a:pt x="46058" y="67134"/>
                        <a:pt x="46820" y="69421"/>
                      </a:cubicBezTo>
                      <a:cubicBezTo>
                        <a:pt x="46927" y="69707"/>
                        <a:pt x="47210" y="69867"/>
                        <a:pt x="47491" y="69867"/>
                      </a:cubicBezTo>
                      <a:cubicBezTo>
                        <a:pt x="47611" y="69867"/>
                        <a:pt x="47731" y="69838"/>
                        <a:pt x="47837" y="69777"/>
                      </a:cubicBezTo>
                      <a:lnTo>
                        <a:pt x="47888" y="69777"/>
                      </a:lnTo>
                      <a:cubicBezTo>
                        <a:pt x="46738" y="77029"/>
                        <a:pt x="41553" y="83050"/>
                        <a:pt x="33786" y="83050"/>
                      </a:cubicBezTo>
                      <a:cubicBezTo>
                        <a:pt x="33658" y="83050"/>
                        <a:pt x="33529" y="83049"/>
                        <a:pt x="33400" y="83045"/>
                      </a:cubicBezTo>
                      <a:cubicBezTo>
                        <a:pt x="29689" y="82995"/>
                        <a:pt x="26130" y="81520"/>
                        <a:pt x="23537" y="78877"/>
                      </a:cubicBezTo>
                      <a:cubicBezTo>
                        <a:pt x="21046" y="76335"/>
                        <a:pt x="20233" y="73437"/>
                        <a:pt x="19267" y="70184"/>
                      </a:cubicBezTo>
                      <a:cubicBezTo>
                        <a:pt x="19318" y="70133"/>
                        <a:pt x="19420" y="70031"/>
                        <a:pt x="19420" y="69930"/>
                      </a:cubicBezTo>
                      <a:cubicBezTo>
                        <a:pt x="19660" y="70023"/>
                        <a:pt x="19907" y="70067"/>
                        <a:pt x="20149" y="70067"/>
                      </a:cubicBezTo>
                      <a:cubicBezTo>
                        <a:pt x="20830" y="70067"/>
                        <a:pt x="21472" y="69716"/>
                        <a:pt x="21809" y="69116"/>
                      </a:cubicBezTo>
                      <a:cubicBezTo>
                        <a:pt x="21860" y="69015"/>
                        <a:pt x="21809" y="68913"/>
                        <a:pt x="21758" y="68811"/>
                      </a:cubicBezTo>
                      <a:cubicBezTo>
                        <a:pt x="21809" y="68761"/>
                        <a:pt x="21860" y="68710"/>
                        <a:pt x="21860" y="68659"/>
                      </a:cubicBezTo>
                      <a:cubicBezTo>
                        <a:pt x="22622" y="66829"/>
                        <a:pt x="22775" y="64744"/>
                        <a:pt x="23436" y="62864"/>
                      </a:cubicBezTo>
                      <a:cubicBezTo>
                        <a:pt x="24147" y="60830"/>
                        <a:pt x="25266" y="59051"/>
                        <a:pt x="26130" y="57119"/>
                      </a:cubicBezTo>
                      <a:cubicBezTo>
                        <a:pt x="26477" y="57139"/>
                        <a:pt x="26826" y="57148"/>
                        <a:pt x="27176" y="57148"/>
                      </a:cubicBezTo>
                      <a:cubicBezTo>
                        <a:pt x="29366" y="57148"/>
                        <a:pt x="31610" y="56810"/>
                        <a:pt x="33825" y="56810"/>
                      </a:cubicBezTo>
                      <a:close/>
                      <a:moveTo>
                        <a:pt x="105790" y="56446"/>
                      </a:moveTo>
                      <a:cubicBezTo>
                        <a:pt x="106197" y="56446"/>
                        <a:pt x="106604" y="56450"/>
                        <a:pt x="107010" y="56458"/>
                      </a:cubicBezTo>
                      <a:cubicBezTo>
                        <a:pt x="109654" y="56611"/>
                        <a:pt x="112145" y="57272"/>
                        <a:pt x="114738" y="57627"/>
                      </a:cubicBezTo>
                      <a:cubicBezTo>
                        <a:pt x="115348" y="59254"/>
                        <a:pt x="116466" y="60779"/>
                        <a:pt x="117076" y="62457"/>
                      </a:cubicBezTo>
                      <a:cubicBezTo>
                        <a:pt x="117737" y="64389"/>
                        <a:pt x="118194" y="66371"/>
                        <a:pt x="118449" y="68405"/>
                      </a:cubicBezTo>
                      <a:cubicBezTo>
                        <a:pt x="118527" y="68679"/>
                        <a:pt x="118786" y="68863"/>
                        <a:pt x="119064" y="68863"/>
                      </a:cubicBezTo>
                      <a:cubicBezTo>
                        <a:pt x="119147" y="68863"/>
                        <a:pt x="119231" y="68846"/>
                        <a:pt x="119313" y="68811"/>
                      </a:cubicBezTo>
                      <a:cubicBezTo>
                        <a:pt x="120041" y="69095"/>
                        <a:pt x="120834" y="69249"/>
                        <a:pt x="121639" y="69249"/>
                      </a:cubicBezTo>
                      <a:cubicBezTo>
                        <a:pt x="121846" y="69249"/>
                        <a:pt x="122054" y="69239"/>
                        <a:pt x="122261" y="69218"/>
                      </a:cubicBezTo>
                      <a:lnTo>
                        <a:pt x="122261" y="69218"/>
                      </a:lnTo>
                      <a:cubicBezTo>
                        <a:pt x="122414" y="77250"/>
                        <a:pt x="115958" y="82690"/>
                        <a:pt x="108383" y="83452"/>
                      </a:cubicBezTo>
                      <a:lnTo>
                        <a:pt x="107875" y="83452"/>
                      </a:lnTo>
                      <a:cubicBezTo>
                        <a:pt x="106553" y="83452"/>
                        <a:pt x="105282" y="83401"/>
                        <a:pt x="103909" y="83350"/>
                      </a:cubicBezTo>
                      <a:cubicBezTo>
                        <a:pt x="100707" y="82944"/>
                        <a:pt x="97504" y="81775"/>
                        <a:pt x="95267" y="79334"/>
                      </a:cubicBezTo>
                      <a:cubicBezTo>
                        <a:pt x="92624" y="76488"/>
                        <a:pt x="92420" y="73132"/>
                        <a:pt x="91760" y="69523"/>
                      </a:cubicBezTo>
                      <a:cubicBezTo>
                        <a:pt x="92573" y="69472"/>
                        <a:pt x="93386" y="69371"/>
                        <a:pt x="94200" y="69269"/>
                      </a:cubicBezTo>
                      <a:cubicBezTo>
                        <a:pt x="94505" y="69218"/>
                        <a:pt x="94708" y="68862"/>
                        <a:pt x="94606" y="68557"/>
                      </a:cubicBezTo>
                      <a:lnTo>
                        <a:pt x="94606" y="68506"/>
                      </a:lnTo>
                      <a:cubicBezTo>
                        <a:pt x="95115" y="66168"/>
                        <a:pt x="95420" y="63931"/>
                        <a:pt x="96487" y="61694"/>
                      </a:cubicBezTo>
                      <a:cubicBezTo>
                        <a:pt x="97352" y="59915"/>
                        <a:pt x="98673" y="58441"/>
                        <a:pt x="99690" y="56763"/>
                      </a:cubicBezTo>
                      <a:cubicBezTo>
                        <a:pt x="101723" y="56551"/>
                        <a:pt x="103757" y="56446"/>
                        <a:pt x="105790" y="56446"/>
                      </a:cubicBezTo>
                      <a:close/>
                      <a:moveTo>
                        <a:pt x="59094" y="0"/>
                      </a:moveTo>
                      <a:cubicBezTo>
                        <a:pt x="49583" y="0"/>
                        <a:pt x="40080" y="123"/>
                        <a:pt x="30604" y="488"/>
                      </a:cubicBezTo>
                      <a:cubicBezTo>
                        <a:pt x="30526" y="479"/>
                        <a:pt x="30449" y="475"/>
                        <a:pt x="30372" y="475"/>
                      </a:cubicBezTo>
                      <a:cubicBezTo>
                        <a:pt x="29545" y="475"/>
                        <a:pt x="28790" y="968"/>
                        <a:pt x="28418" y="1759"/>
                      </a:cubicBezTo>
                      <a:cubicBezTo>
                        <a:pt x="28062" y="2420"/>
                        <a:pt x="28062" y="3690"/>
                        <a:pt x="28672" y="4301"/>
                      </a:cubicBezTo>
                      <a:cubicBezTo>
                        <a:pt x="28723" y="4351"/>
                        <a:pt x="28774" y="4402"/>
                        <a:pt x="28875" y="4402"/>
                      </a:cubicBezTo>
                      <a:lnTo>
                        <a:pt x="28926" y="4453"/>
                      </a:lnTo>
                      <a:cubicBezTo>
                        <a:pt x="29002" y="4478"/>
                        <a:pt x="29079" y="4491"/>
                        <a:pt x="29155" y="4491"/>
                      </a:cubicBezTo>
                      <a:cubicBezTo>
                        <a:pt x="29231" y="4491"/>
                        <a:pt x="29307" y="4478"/>
                        <a:pt x="29384" y="4453"/>
                      </a:cubicBezTo>
                      <a:cubicBezTo>
                        <a:pt x="32637" y="4606"/>
                        <a:pt x="35941" y="4707"/>
                        <a:pt x="39246" y="4758"/>
                      </a:cubicBezTo>
                      <a:cubicBezTo>
                        <a:pt x="39195" y="4911"/>
                        <a:pt x="39144" y="5114"/>
                        <a:pt x="39093" y="5266"/>
                      </a:cubicBezTo>
                      <a:cubicBezTo>
                        <a:pt x="39042" y="5470"/>
                        <a:pt x="39042" y="5724"/>
                        <a:pt x="39042" y="5978"/>
                      </a:cubicBezTo>
                      <a:cubicBezTo>
                        <a:pt x="34928" y="5895"/>
                        <a:pt x="30798" y="5766"/>
                        <a:pt x="26686" y="5766"/>
                      </a:cubicBezTo>
                      <a:cubicBezTo>
                        <a:pt x="23279" y="5766"/>
                        <a:pt x="19885" y="5854"/>
                        <a:pt x="16522" y="6131"/>
                      </a:cubicBezTo>
                      <a:cubicBezTo>
                        <a:pt x="15810" y="6131"/>
                        <a:pt x="15149" y="6436"/>
                        <a:pt x="14743" y="6995"/>
                      </a:cubicBezTo>
                      <a:cubicBezTo>
                        <a:pt x="14336" y="7554"/>
                        <a:pt x="14082" y="8622"/>
                        <a:pt x="14489" y="9181"/>
                      </a:cubicBezTo>
                      <a:cubicBezTo>
                        <a:pt x="14489" y="9384"/>
                        <a:pt x="14641" y="9537"/>
                        <a:pt x="14844" y="9537"/>
                      </a:cubicBezTo>
                      <a:lnTo>
                        <a:pt x="15709" y="9587"/>
                      </a:lnTo>
                      <a:cubicBezTo>
                        <a:pt x="14997" y="10452"/>
                        <a:pt x="14489" y="11418"/>
                        <a:pt x="14082" y="12485"/>
                      </a:cubicBezTo>
                      <a:cubicBezTo>
                        <a:pt x="13065" y="14773"/>
                        <a:pt x="12201" y="17060"/>
                        <a:pt x="11286" y="19450"/>
                      </a:cubicBezTo>
                      <a:cubicBezTo>
                        <a:pt x="9405" y="24330"/>
                        <a:pt x="7880" y="29363"/>
                        <a:pt x="6762" y="34548"/>
                      </a:cubicBezTo>
                      <a:cubicBezTo>
                        <a:pt x="6609" y="34751"/>
                        <a:pt x="6457" y="34955"/>
                        <a:pt x="6253" y="35107"/>
                      </a:cubicBezTo>
                      <a:cubicBezTo>
                        <a:pt x="6050" y="35412"/>
                        <a:pt x="5694" y="35615"/>
                        <a:pt x="5440" y="35870"/>
                      </a:cubicBezTo>
                      <a:cubicBezTo>
                        <a:pt x="5338" y="35870"/>
                        <a:pt x="5287" y="35971"/>
                        <a:pt x="5287" y="36073"/>
                      </a:cubicBezTo>
                      <a:cubicBezTo>
                        <a:pt x="4626" y="38106"/>
                        <a:pt x="4220" y="40242"/>
                        <a:pt x="4016" y="42428"/>
                      </a:cubicBezTo>
                      <a:cubicBezTo>
                        <a:pt x="3868" y="42369"/>
                        <a:pt x="3730" y="42341"/>
                        <a:pt x="3602" y="42341"/>
                      </a:cubicBezTo>
                      <a:cubicBezTo>
                        <a:pt x="1850" y="42341"/>
                        <a:pt x="1979" y="47519"/>
                        <a:pt x="1932" y="48324"/>
                      </a:cubicBezTo>
                      <a:cubicBezTo>
                        <a:pt x="1830" y="49697"/>
                        <a:pt x="1119" y="52290"/>
                        <a:pt x="2034" y="53408"/>
                      </a:cubicBezTo>
                      <a:cubicBezTo>
                        <a:pt x="2224" y="53751"/>
                        <a:pt x="2587" y="53923"/>
                        <a:pt x="2949" y="53923"/>
                      </a:cubicBezTo>
                      <a:cubicBezTo>
                        <a:pt x="3070" y="53923"/>
                        <a:pt x="3190" y="53904"/>
                        <a:pt x="3305" y="53866"/>
                      </a:cubicBezTo>
                      <a:lnTo>
                        <a:pt x="3305" y="53866"/>
                      </a:lnTo>
                      <a:cubicBezTo>
                        <a:pt x="3203" y="56458"/>
                        <a:pt x="3203" y="59102"/>
                        <a:pt x="3356" y="61694"/>
                      </a:cubicBezTo>
                      <a:cubicBezTo>
                        <a:pt x="2695" y="61796"/>
                        <a:pt x="1983" y="61949"/>
                        <a:pt x="1322" y="62101"/>
                      </a:cubicBezTo>
                      <a:cubicBezTo>
                        <a:pt x="1271" y="62101"/>
                        <a:pt x="1220" y="62152"/>
                        <a:pt x="1220" y="62203"/>
                      </a:cubicBezTo>
                      <a:cubicBezTo>
                        <a:pt x="0" y="64134"/>
                        <a:pt x="153" y="68303"/>
                        <a:pt x="1576" y="70184"/>
                      </a:cubicBezTo>
                      <a:cubicBezTo>
                        <a:pt x="1627" y="70235"/>
                        <a:pt x="1627" y="70336"/>
                        <a:pt x="1678" y="70336"/>
                      </a:cubicBezTo>
                      <a:lnTo>
                        <a:pt x="1729" y="70336"/>
                      </a:lnTo>
                      <a:cubicBezTo>
                        <a:pt x="1780" y="70387"/>
                        <a:pt x="1830" y="70438"/>
                        <a:pt x="1881" y="70438"/>
                      </a:cubicBezTo>
                      <a:cubicBezTo>
                        <a:pt x="3454" y="71306"/>
                        <a:pt x="5417" y="71508"/>
                        <a:pt x="7392" y="71508"/>
                      </a:cubicBezTo>
                      <a:cubicBezTo>
                        <a:pt x="9121" y="71508"/>
                        <a:pt x="10859" y="71353"/>
                        <a:pt x="12354" y="71353"/>
                      </a:cubicBezTo>
                      <a:cubicBezTo>
                        <a:pt x="13123" y="71353"/>
                        <a:pt x="14044" y="71429"/>
                        <a:pt x="14966" y="71429"/>
                      </a:cubicBezTo>
                      <a:cubicBezTo>
                        <a:pt x="16175" y="71429"/>
                        <a:pt x="17385" y="71298"/>
                        <a:pt x="18250" y="70692"/>
                      </a:cubicBezTo>
                      <a:lnTo>
                        <a:pt x="18250" y="70692"/>
                      </a:lnTo>
                      <a:cubicBezTo>
                        <a:pt x="18200" y="76183"/>
                        <a:pt x="22419" y="80859"/>
                        <a:pt x="27452" y="83045"/>
                      </a:cubicBezTo>
                      <a:cubicBezTo>
                        <a:pt x="25469" y="83045"/>
                        <a:pt x="23537" y="83198"/>
                        <a:pt x="21555" y="83554"/>
                      </a:cubicBezTo>
                      <a:cubicBezTo>
                        <a:pt x="21250" y="83655"/>
                        <a:pt x="21250" y="84113"/>
                        <a:pt x="21555" y="84215"/>
                      </a:cubicBezTo>
                      <a:cubicBezTo>
                        <a:pt x="23941" y="84648"/>
                        <a:pt x="26385" y="84750"/>
                        <a:pt x="28824" y="84750"/>
                      </a:cubicBezTo>
                      <a:cubicBezTo>
                        <a:pt x="30959" y="84750"/>
                        <a:pt x="33091" y="84672"/>
                        <a:pt x="35179" y="84672"/>
                      </a:cubicBezTo>
                      <a:cubicBezTo>
                        <a:pt x="36753" y="84672"/>
                        <a:pt x="38351" y="84697"/>
                        <a:pt x="39950" y="84697"/>
                      </a:cubicBezTo>
                      <a:cubicBezTo>
                        <a:pt x="42949" y="84697"/>
                        <a:pt x="45952" y="84610"/>
                        <a:pt x="48803" y="84113"/>
                      </a:cubicBezTo>
                      <a:cubicBezTo>
                        <a:pt x="49057" y="84062"/>
                        <a:pt x="49057" y="83706"/>
                        <a:pt x="48803" y="83605"/>
                      </a:cubicBezTo>
                      <a:cubicBezTo>
                        <a:pt x="46168" y="83203"/>
                        <a:pt x="43493" y="83036"/>
                        <a:pt x="40813" y="83036"/>
                      </a:cubicBezTo>
                      <a:cubicBezTo>
                        <a:pt x="40443" y="83036"/>
                        <a:pt x="40073" y="83039"/>
                        <a:pt x="39703" y="83045"/>
                      </a:cubicBezTo>
                      <a:cubicBezTo>
                        <a:pt x="44889" y="80758"/>
                        <a:pt x="48803" y="75776"/>
                        <a:pt x="49057" y="69930"/>
                      </a:cubicBezTo>
                      <a:cubicBezTo>
                        <a:pt x="51809" y="70196"/>
                        <a:pt x="54599" y="70346"/>
                        <a:pt x="57360" y="70346"/>
                      </a:cubicBezTo>
                      <a:cubicBezTo>
                        <a:pt x="57762" y="70346"/>
                        <a:pt x="58163" y="70343"/>
                        <a:pt x="58564" y="70336"/>
                      </a:cubicBezTo>
                      <a:cubicBezTo>
                        <a:pt x="61541" y="70411"/>
                        <a:pt x="64518" y="70458"/>
                        <a:pt x="67495" y="70458"/>
                      </a:cubicBezTo>
                      <a:cubicBezTo>
                        <a:pt x="68585" y="70458"/>
                        <a:pt x="69675" y="70452"/>
                        <a:pt x="70764" y="70438"/>
                      </a:cubicBezTo>
                      <a:cubicBezTo>
                        <a:pt x="77475" y="70336"/>
                        <a:pt x="84337" y="70286"/>
                        <a:pt x="91048" y="69574"/>
                      </a:cubicBezTo>
                      <a:lnTo>
                        <a:pt x="91048" y="69574"/>
                      </a:lnTo>
                      <a:cubicBezTo>
                        <a:pt x="90234" y="73082"/>
                        <a:pt x="91760" y="77301"/>
                        <a:pt x="93996" y="79944"/>
                      </a:cubicBezTo>
                      <a:cubicBezTo>
                        <a:pt x="95318" y="81470"/>
                        <a:pt x="96996" y="82639"/>
                        <a:pt x="98877" y="83401"/>
                      </a:cubicBezTo>
                      <a:cubicBezTo>
                        <a:pt x="97606" y="83452"/>
                        <a:pt x="96284" y="83554"/>
                        <a:pt x="95013" y="83757"/>
                      </a:cubicBezTo>
                      <a:cubicBezTo>
                        <a:pt x="94454" y="83757"/>
                        <a:pt x="94454" y="84621"/>
                        <a:pt x="95013" y="84621"/>
                      </a:cubicBezTo>
                      <a:cubicBezTo>
                        <a:pt x="97385" y="84936"/>
                        <a:pt x="99805" y="85025"/>
                        <a:pt x="102228" y="85025"/>
                      </a:cubicBezTo>
                      <a:cubicBezTo>
                        <a:pt x="104116" y="85025"/>
                        <a:pt x="106005" y="84971"/>
                        <a:pt x="107875" y="84926"/>
                      </a:cubicBezTo>
                      <a:cubicBezTo>
                        <a:pt x="111738" y="84876"/>
                        <a:pt x="115754" y="84926"/>
                        <a:pt x="119618" y="84367"/>
                      </a:cubicBezTo>
                      <a:cubicBezTo>
                        <a:pt x="119821" y="84367"/>
                        <a:pt x="119821" y="83960"/>
                        <a:pt x="119618" y="83960"/>
                      </a:cubicBezTo>
                      <a:cubicBezTo>
                        <a:pt x="117534" y="83706"/>
                        <a:pt x="115500" y="83554"/>
                        <a:pt x="113416" y="83503"/>
                      </a:cubicBezTo>
                      <a:cubicBezTo>
                        <a:pt x="119313" y="81215"/>
                        <a:pt x="123990" y="76030"/>
                        <a:pt x="123532" y="69167"/>
                      </a:cubicBezTo>
                      <a:cubicBezTo>
                        <a:pt x="124549" y="69167"/>
                        <a:pt x="125515" y="69015"/>
                        <a:pt x="126481" y="68761"/>
                      </a:cubicBezTo>
                      <a:cubicBezTo>
                        <a:pt x="126582" y="69371"/>
                        <a:pt x="126633" y="69930"/>
                        <a:pt x="126735" y="70438"/>
                      </a:cubicBezTo>
                      <a:cubicBezTo>
                        <a:pt x="126775" y="70679"/>
                        <a:pt x="126974" y="70825"/>
                        <a:pt x="127182" y="70825"/>
                      </a:cubicBezTo>
                      <a:cubicBezTo>
                        <a:pt x="127237" y="70825"/>
                        <a:pt x="127292" y="70815"/>
                        <a:pt x="127345" y="70794"/>
                      </a:cubicBezTo>
                      <a:cubicBezTo>
                        <a:pt x="127396" y="70845"/>
                        <a:pt x="127447" y="70845"/>
                        <a:pt x="127497" y="70845"/>
                      </a:cubicBezTo>
                      <a:cubicBezTo>
                        <a:pt x="128186" y="70974"/>
                        <a:pt x="129041" y="71059"/>
                        <a:pt x="129946" y="71059"/>
                      </a:cubicBezTo>
                      <a:cubicBezTo>
                        <a:pt x="132245" y="71059"/>
                        <a:pt x="134864" y="70512"/>
                        <a:pt x="135885" y="68761"/>
                      </a:cubicBezTo>
                      <a:cubicBezTo>
                        <a:pt x="137410" y="66219"/>
                        <a:pt x="136902" y="61542"/>
                        <a:pt x="135784" y="58949"/>
                      </a:cubicBezTo>
                      <a:lnTo>
                        <a:pt x="135784" y="58949"/>
                      </a:lnTo>
                      <a:lnTo>
                        <a:pt x="135835" y="59000"/>
                      </a:lnTo>
                      <a:cubicBezTo>
                        <a:pt x="135784" y="58898"/>
                        <a:pt x="135682" y="58848"/>
                        <a:pt x="135580" y="58848"/>
                      </a:cubicBezTo>
                      <a:cubicBezTo>
                        <a:pt x="135530" y="58797"/>
                        <a:pt x="135479" y="58746"/>
                        <a:pt x="135428" y="58746"/>
                      </a:cubicBezTo>
                      <a:cubicBezTo>
                        <a:pt x="134919" y="58543"/>
                        <a:pt x="134462" y="58390"/>
                        <a:pt x="133954" y="58339"/>
                      </a:cubicBezTo>
                      <a:cubicBezTo>
                        <a:pt x="133699" y="49545"/>
                        <a:pt x="133191" y="40750"/>
                        <a:pt x="132683" y="31955"/>
                      </a:cubicBezTo>
                      <a:cubicBezTo>
                        <a:pt x="132479" y="27685"/>
                        <a:pt x="132276" y="23415"/>
                        <a:pt x="132022" y="19145"/>
                      </a:cubicBezTo>
                      <a:cubicBezTo>
                        <a:pt x="131869" y="15993"/>
                        <a:pt x="131666" y="12638"/>
                        <a:pt x="130548" y="9689"/>
                      </a:cubicBezTo>
                      <a:cubicBezTo>
                        <a:pt x="130598" y="9587"/>
                        <a:pt x="130598" y="9435"/>
                        <a:pt x="130548" y="9333"/>
                      </a:cubicBezTo>
                      <a:cubicBezTo>
                        <a:pt x="129509" y="7109"/>
                        <a:pt x="126741" y="6230"/>
                        <a:pt x="124252" y="6230"/>
                      </a:cubicBezTo>
                      <a:cubicBezTo>
                        <a:pt x="124181" y="6230"/>
                        <a:pt x="124111" y="6231"/>
                        <a:pt x="124041" y="6232"/>
                      </a:cubicBezTo>
                      <a:cubicBezTo>
                        <a:pt x="123939" y="6131"/>
                        <a:pt x="123837" y="6080"/>
                        <a:pt x="123736" y="6080"/>
                      </a:cubicBezTo>
                      <a:cubicBezTo>
                        <a:pt x="120416" y="5911"/>
                        <a:pt x="117097" y="5857"/>
                        <a:pt x="113778" y="5857"/>
                      </a:cubicBezTo>
                      <a:cubicBezTo>
                        <a:pt x="110082" y="5857"/>
                        <a:pt x="106386" y="5925"/>
                        <a:pt x="102689" y="5978"/>
                      </a:cubicBezTo>
                      <a:cubicBezTo>
                        <a:pt x="102689" y="5826"/>
                        <a:pt x="102639" y="5724"/>
                        <a:pt x="102588" y="5622"/>
                      </a:cubicBezTo>
                      <a:cubicBezTo>
                        <a:pt x="102537" y="5317"/>
                        <a:pt x="102486" y="5063"/>
                        <a:pt x="102435" y="4758"/>
                      </a:cubicBezTo>
                      <a:cubicBezTo>
                        <a:pt x="105129" y="4707"/>
                        <a:pt x="107824" y="4656"/>
                        <a:pt x="110518" y="4555"/>
                      </a:cubicBezTo>
                      <a:cubicBezTo>
                        <a:pt x="110620" y="4555"/>
                        <a:pt x="110721" y="4504"/>
                        <a:pt x="110772" y="4453"/>
                      </a:cubicBezTo>
                      <a:cubicBezTo>
                        <a:pt x="111535" y="4301"/>
                        <a:pt x="111942" y="2979"/>
                        <a:pt x="111840" y="2369"/>
                      </a:cubicBezTo>
                      <a:cubicBezTo>
                        <a:pt x="111740" y="1722"/>
                        <a:pt x="111056" y="588"/>
                        <a:pt x="110217" y="588"/>
                      </a:cubicBezTo>
                      <a:cubicBezTo>
                        <a:pt x="110199" y="588"/>
                        <a:pt x="110181" y="588"/>
                        <a:pt x="110162" y="589"/>
                      </a:cubicBezTo>
                      <a:cubicBezTo>
                        <a:pt x="110111" y="488"/>
                        <a:pt x="110010" y="488"/>
                        <a:pt x="109959" y="488"/>
                      </a:cubicBezTo>
                      <a:cubicBezTo>
                        <a:pt x="93052" y="390"/>
                        <a:pt x="76061" y="0"/>
                        <a:pt x="59094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0" name="Google Shape;1146;p27"/>
                <p:cNvGrpSpPr/>
                <p:nvPr/>
              </p:nvGrpSpPr>
              <p:grpSpPr>
                <a:xfrm>
                  <a:off x="1897133" y="4148331"/>
                  <a:ext cx="279185" cy="80829"/>
                  <a:chOff x="1897133" y="4148331"/>
                  <a:chExt cx="279185" cy="80829"/>
                </a:xfrm>
              </p:grpSpPr>
              <p:sp>
                <p:nvSpPr>
                  <p:cNvPr id="1049413" name="Google Shape;1147;p27"/>
                  <p:cNvSpPr/>
                  <p:nvPr/>
                </p:nvSpPr>
                <p:spPr>
                  <a:xfrm flipH="1">
                    <a:off x="2124353" y="4161849"/>
                    <a:ext cx="51965" cy="673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52" h="4860" extrusionOk="0">
                        <a:moveTo>
                          <a:pt x="1819" y="862"/>
                        </a:moveTo>
                        <a:cubicBezTo>
                          <a:pt x="2277" y="1065"/>
                          <a:pt x="2531" y="1421"/>
                          <a:pt x="2582" y="1930"/>
                        </a:cubicBezTo>
                        <a:cubicBezTo>
                          <a:pt x="2624" y="2185"/>
                          <a:pt x="2382" y="3757"/>
                          <a:pt x="1885" y="3757"/>
                        </a:cubicBezTo>
                        <a:cubicBezTo>
                          <a:pt x="1788" y="3757"/>
                          <a:pt x="1681" y="3697"/>
                          <a:pt x="1565" y="3556"/>
                        </a:cubicBezTo>
                        <a:cubicBezTo>
                          <a:pt x="1311" y="3302"/>
                          <a:pt x="1463" y="2184"/>
                          <a:pt x="1565" y="1879"/>
                        </a:cubicBezTo>
                        <a:cubicBezTo>
                          <a:pt x="1616" y="1523"/>
                          <a:pt x="1718" y="1167"/>
                          <a:pt x="1819" y="862"/>
                        </a:cubicBezTo>
                        <a:close/>
                        <a:moveTo>
                          <a:pt x="2038" y="1"/>
                        </a:moveTo>
                        <a:cubicBezTo>
                          <a:pt x="1854" y="1"/>
                          <a:pt x="1661" y="47"/>
                          <a:pt x="1463" y="150"/>
                        </a:cubicBezTo>
                        <a:cubicBezTo>
                          <a:pt x="1362" y="201"/>
                          <a:pt x="1311" y="303"/>
                          <a:pt x="1311" y="405"/>
                        </a:cubicBezTo>
                        <a:cubicBezTo>
                          <a:pt x="1" y="1340"/>
                          <a:pt x="69" y="4860"/>
                          <a:pt x="1752" y="4860"/>
                        </a:cubicBezTo>
                        <a:cubicBezTo>
                          <a:pt x="1898" y="4860"/>
                          <a:pt x="2056" y="4833"/>
                          <a:pt x="2226" y="4776"/>
                        </a:cubicBezTo>
                        <a:cubicBezTo>
                          <a:pt x="3344" y="4421"/>
                          <a:pt x="3751" y="2692"/>
                          <a:pt x="3599" y="1675"/>
                        </a:cubicBezTo>
                        <a:cubicBezTo>
                          <a:pt x="3474" y="889"/>
                          <a:pt x="2844" y="1"/>
                          <a:pt x="2038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414" name="Google Shape;1148;p27"/>
                  <p:cNvSpPr/>
                  <p:nvPr/>
                </p:nvSpPr>
                <p:spPr>
                  <a:xfrm flipH="1">
                    <a:off x="1897133" y="4148331"/>
                    <a:ext cx="49805" cy="29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96" h="2112" extrusionOk="0">
                        <a:moveTo>
                          <a:pt x="2948" y="1"/>
                        </a:moveTo>
                        <a:cubicBezTo>
                          <a:pt x="2916" y="1"/>
                          <a:pt x="2883" y="3"/>
                          <a:pt x="2848" y="8"/>
                        </a:cubicBezTo>
                        <a:lnTo>
                          <a:pt x="2898" y="8"/>
                        </a:lnTo>
                        <a:cubicBezTo>
                          <a:pt x="2644" y="8"/>
                          <a:pt x="2492" y="262"/>
                          <a:pt x="2593" y="466"/>
                        </a:cubicBezTo>
                        <a:cubicBezTo>
                          <a:pt x="2797" y="720"/>
                          <a:pt x="2746" y="872"/>
                          <a:pt x="2441" y="1025"/>
                        </a:cubicBezTo>
                        <a:cubicBezTo>
                          <a:pt x="2187" y="1177"/>
                          <a:pt x="1882" y="1330"/>
                          <a:pt x="1577" y="1381"/>
                        </a:cubicBezTo>
                        <a:cubicBezTo>
                          <a:pt x="1517" y="1398"/>
                          <a:pt x="1448" y="1406"/>
                          <a:pt x="1376" y="1406"/>
                        </a:cubicBezTo>
                        <a:cubicBezTo>
                          <a:pt x="1024" y="1406"/>
                          <a:pt x="603" y="1202"/>
                          <a:pt x="814" y="821"/>
                        </a:cubicBezTo>
                        <a:cubicBezTo>
                          <a:pt x="967" y="567"/>
                          <a:pt x="1373" y="516"/>
                          <a:pt x="1628" y="516"/>
                        </a:cubicBezTo>
                        <a:cubicBezTo>
                          <a:pt x="1882" y="466"/>
                          <a:pt x="1882" y="110"/>
                          <a:pt x="1628" y="110"/>
                        </a:cubicBezTo>
                        <a:cubicBezTo>
                          <a:pt x="1068" y="110"/>
                          <a:pt x="357" y="110"/>
                          <a:pt x="102" y="720"/>
                        </a:cubicBezTo>
                        <a:cubicBezTo>
                          <a:pt x="1" y="1381"/>
                          <a:pt x="458" y="2041"/>
                          <a:pt x="1119" y="2092"/>
                        </a:cubicBezTo>
                        <a:cubicBezTo>
                          <a:pt x="1222" y="2105"/>
                          <a:pt x="1326" y="2112"/>
                          <a:pt x="1429" y="2112"/>
                        </a:cubicBezTo>
                        <a:cubicBezTo>
                          <a:pt x="2135" y="2112"/>
                          <a:pt x="2817" y="1811"/>
                          <a:pt x="3305" y="1279"/>
                        </a:cubicBezTo>
                        <a:cubicBezTo>
                          <a:pt x="3595" y="892"/>
                          <a:pt x="3563" y="1"/>
                          <a:pt x="2948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415" name="Google Shape;1149;p27"/>
                  <p:cNvSpPr/>
                  <p:nvPr/>
                </p:nvSpPr>
                <p:spPr>
                  <a:xfrm flipH="1">
                    <a:off x="1959436" y="4150616"/>
                    <a:ext cx="103681" cy="30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86" h="2172" extrusionOk="0">
                        <a:moveTo>
                          <a:pt x="4697" y="1"/>
                        </a:moveTo>
                        <a:cubicBezTo>
                          <a:pt x="3340" y="1"/>
                          <a:pt x="1866" y="227"/>
                          <a:pt x="1475" y="301"/>
                        </a:cubicBezTo>
                        <a:cubicBezTo>
                          <a:pt x="1221" y="301"/>
                          <a:pt x="1272" y="656"/>
                          <a:pt x="1526" y="656"/>
                        </a:cubicBezTo>
                        <a:cubicBezTo>
                          <a:pt x="1907" y="631"/>
                          <a:pt x="2301" y="618"/>
                          <a:pt x="2701" y="618"/>
                        </a:cubicBezTo>
                        <a:cubicBezTo>
                          <a:pt x="3102" y="618"/>
                          <a:pt x="3509" y="631"/>
                          <a:pt x="3915" y="656"/>
                        </a:cubicBezTo>
                        <a:cubicBezTo>
                          <a:pt x="4424" y="656"/>
                          <a:pt x="4881" y="707"/>
                          <a:pt x="5389" y="758"/>
                        </a:cubicBezTo>
                        <a:lnTo>
                          <a:pt x="6254" y="860"/>
                        </a:lnTo>
                        <a:cubicBezTo>
                          <a:pt x="6211" y="1240"/>
                          <a:pt x="6064" y="1445"/>
                          <a:pt x="5782" y="1445"/>
                        </a:cubicBezTo>
                        <a:cubicBezTo>
                          <a:pt x="5724" y="1445"/>
                          <a:pt x="5662" y="1436"/>
                          <a:pt x="5593" y="1419"/>
                        </a:cubicBezTo>
                        <a:cubicBezTo>
                          <a:pt x="5146" y="1550"/>
                          <a:pt x="4689" y="1600"/>
                          <a:pt x="4228" y="1600"/>
                        </a:cubicBezTo>
                        <a:cubicBezTo>
                          <a:pt x="2906" y="1600"/>
                          <a:pt x="1550" y="1189"/>
                          <a:pt x="306" y="1114"/>
                        </a:cubicBezTo>
                        <a:cubicBezTo>
                          <a:pt x="102" y="1114"/>
                          <a:pt x="1" y="1419"/>
                          <a:pt x="204" y="1521"/>
                        </a:cubicBezTo>
                        <a:cubicBezTo>
                          <a:pt x="1203" y="2020"/>
                          <a:pt x="2406" y="2171"/>
                          <a:pt x="3548" y="2171"/>
                        </a:cubicBezTo>
                        <a:cubicBezTo>
                          <a:pt x="3917" y="2171"/>
                          <a:pt x="4280" y="2155"/>
                          <a:pt x="4627" y="2131"/>
                        </a:cubicBezTo>
                        <a:cubicBezTo>
                          <a:pt x="5339" y="2131"/>
                          <a:pt x="6915" y="2131"/>
                          <a:pt x="7169" y="1266"/>
                        </a:cubicBezTo>
                        <a:cubicBezTo>
                          <a:pt x="7485" y="264"/>
                          <a:pt x="6159" y="1"/>
                          <a:pt x="4697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91" name="Google Shape;1150;p27"/>
          <p:cNvGrpSpPr/>
          <p:nvPr/>
        </p:nvGrpSpPr>
        <p:grpSpPr>
          <a:xfrm>
            <a:off x="411315" y="1945775"/>
            <a:ext cx="1702863" cy="2786311"/>
            <a:chOff x="411315" y="1945775"/>
            <a:chExt cx="1702863" cy="2786311"/>
          </a:xfrm>
        </p:grpSpPr>
        <p:grpSp>
          <p:nvGrpSpPr>
            <p:cNvPr id="192" name="Google Shape;1151;p27"/>
            <p:cNvGrpSpPr/>
            <p:nvPr/>
          </p:nvGrpSpPr>
          <p:grpSpPr>
            <a:xfrm>
              <a:off x="858519" y="1945775"/>
              <a:ext cx="571078" cy="2424300"/>
              <a:chOff x="858519" y="1945775"/>
              <a:chExt cx="571078" cy="2424300"/>
            </a:xfrm>
          </p:grpSpPr>
          <p:sp>
            <p:nvSpPr>
              <p:cNvPr id="1049416" name="Google Shape;1152;p27"/>
              <p:cNvSpPr/>
              <p:nvPr/>
            </p:nvSpPr>
            <p:spPr>
              <a:xfrm>
                <a:off x="876997" y="1945775"/>
                <a:ext cx="552600" cy="24243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17" name="Google Shape;1153;p27"/>
              <p:cNvSpPr txBox="1"/>
              <p:nvPr/>
            </p:nvSpPr>
            <p:spPr>
              <a:xfrm>
                <a:off x="858519" y="2022149"/>
                <a:ext cx="552600" cy="29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en-US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70</a:t>
                </a:r>
                <a:r>
                  <a:rPr lang="en-GB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%</a:t>
                </a:r>
                <a:endParaRPr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93" name="Google Shape;1157;p27"/>
            <p:cNvGrpSpPr/>
            <p:nvPr/>
          </p:nvGrpSpPr>
          <p:grpSpPr>
            <a:xfrm>
              <a:off x="411315" y="3712711"/>
              <a:ext cx="1702863" cy="1019375"/>
              <a:chOff x="2615317" y="3610032"/>
              <a:chExt cx="1874368" cy="1122042"/>
            </a:xfrm>
          </p:grpSpPr>
          <p:sp>
            <p:nvSpPr>
              <p:cNvPr id="1049418" name="Google Shape;1158;p27"/>
              <p:cNvSpPr/>
              <p:nvPr/>
            </p:nvSpPr>
            <p:spPr>
              <a:xfrm flipH="1">
                <a:off x="4047475" y="4509203"/>
                <a:ext cx="44377" cy="55638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4017" extrusionOk="0">
                    <a:moveTo>
                      <a:pt x="1678" y="1"/>
                    </a:moveTo>
                    <a:cubicBezTo>
                      <a:pt x="1170" y="1119"/>
                      <a:pt x="610" y="2186"/>
                      <a:pt x="0" y="3305"/>
                    </a:cubicBezTo>
                    <a:cubicBezTo>
                      <a:pt x="610" y="3762"/>
                      <a:pt x="1373" y="4017"/>
                      <a:pt x="2135" y="4017"/>
                    </a:cubicBezTo>
                    <a:cubicBezTo>
                      <a:pt x="2644" y="4017"/>
                      <a:pt x="3203" y="4017"/>
                      <a:pt x="3101" y="3203"/>
                    </a:cubicBezTo>
                    <a:cubicBezTo>
                      <a:pt x="3051" y="2949"/>
                      <a:pt x="2898" y="2695"/>
                      <a:pt x="2746" y="2491"/>
                    </a:cubicBezTo>
                    <a:cubicBezTo>
                      <a:pt x="2390" y="1678"/>
                      <a:pt x="1983" y="865"/>
                      <a:pt x="1678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19" name="Google Shape;1159;p27"/>
              <p:cNvSpPr/>
              <p:nvPr/>
            </p:nvSpPr>
            <p:spPr>
              <a:xfrm flipH="1">
                <a:off x="4105219" y="4473288"/>
                <a:ext cx="52826" cy="59170"/>
              </a:xfrm>
              <a:custGeom>
                <a:avLst/>
                <a:gdLst/>
                <a:ahLst/>
                <a:cxnLst/>
                <a:rect l="l" t="t" r="r" b="b"/>
                <a:pathLst>
                  <a:path w="3814" h="42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2" y="967"/>
                      <a:pt x="306" y="1933"/>
                      <a:pt x="712" y="2797"/>
                    </a:cubicBezTo>
                    <a:cubicBezTo>
                      <a:pt x="916" y="3204"/>
                      <a:pt x="1119" y="3559"/>
                      <a:pt x="1424" y="3864"/>
                    </a:cubicBezTo>
                    <a:cubicBezTo>
                      <a:pt x="1628" y="4017"/>
                      <a:pt x="1831" y="4119"/>
                      <a:pt x="2034" y="4271"/>
                    </a:cubicBezTo>
                    <a:cubicBezTo>
                      <a:pt x="2288" y="3712"/>
                      <a:pt x="2644" y="3204"/>
                      <a:pt x="2898" y="2644"/>
                    </a:cubicBezTo>
                    <a:cubicBezTo>
                      <a:pt x="3254" y="1933"/>
                      <a:pt x="3407" y="1018"/>
                      <a:pt x="3813" y="357"/>
                    </a:cubicBezTo>
                    <a:cubicBezTo>
                      <a:pt x="2543" y="255"/>
                      <a:pt x="1272" y="153"/>
                      <a:pt x="1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0" name="Google Shape;1160;p27"/>
              <p:cNvSpPr/>
              <p:nvPr/>
            </p:nvSpPr>
            <p:spPr>
              <a:xfrm flipH="1">
                <a:off x="3998195" y="4392317"/>
                <a:ext cx="48602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509" extrusionOk="0">
                    <a:moveTo>
                      <a:pt x="1113" y="0"/>
                    </a:moveTo>
                    <a:cubicBezTo>
                      <a:pt x="967" y="0"/>
                      <a:pt x="829" y="58"/>
                      <a:pt x="713" y="204"/>
                    </a:cubicBezTo>
                    <a:cubicBezTo>
                      <a:pt x="560" y="662"/>
                      <a:pt x="458" y="1119"/>
                      <a:pt x="408" y="1628"/>
                    </a:cubicBezTo>
                    <a:cubicBezTo>
                      <a:pt x="357" y="1933"/>
                      <a:pt x="255" y="2238"/>
                      <a:pt x="153" y="2593"/>
                    </a:cubicBezTo>
                    <a:cubicBezTo>
                      <a:pt x="153" y="2593"/>
                      <a:pt x="153" y="2593"/>
                      <a:pt x="153" y="2644"/>
                    </a:cubicBezTo>
                    <a:cubicBezTo>
                      <a:pt x="103" y="2949"/>
                      <a:pt x="52" y="3203"/>
                      <a:pt x="1" y="3508"/>
                    </a:cubicBezTo>
                    <a:cubicBezTo>
                      <a:pt x="713" y="3254"/>
                      <a:pt x="1424" y="3051"/>
                      <a:pt x="2136" y="2848"/>
                    </a:cubicBezTo>
                    <a:cubicBezTo>
                      <a:pt x="2339" y="2746"/>
                      <a:pt x="3407" y="2593"/>
                      <a:pt x="3509" y="2441"/>
                    </a:cubicBezTo>
                    <a:lnTo>
                      <a:pt x="3509" y="2441"/>
                    </a:lnTo>
                    <a:cubicBezTo>
                      <a:pt x="3507" y="2443"/>
                      <a:pt x="3504" y="2444"/>
                      <a:pt x="3501" y="2444"/>
                    </a:cubicBezTo>
                    <a:cubicBezTo>
                      <a:pt x="3430" y="2444"/>
                      <a:pt x="3100" y="1876"/>
                      <a:pt x="3051" y="1729"/>
                    </a:cubicBezTo>
                    <a:cubicBezTo>
                      <a:pt x="2746" y="1323"/>
                      <a:pt x="2441" y="916"/>
                      <a:pt x="2136" y="611"/>
                    </a:cubicBezTo>
                    <a:cubicBezTo>
                      <a:pt x="1882" y="357"/>
                      <a:pt x="1474" y="0"/>
                      <a:pt x="1113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1" name="Google Shape;1161;p27"/>
              <p:cNvSpPr/>
              <p:nvPr/>
            </p:nvSpPr>
            <p:spPr>
              <a:xfrm flipH="1">
                <a:off x="4093252" y="4386694"/>
                <a:ext cx="51414" cy="60555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4372" extrusionOk="0">
                    <a:moveTo>
                      <a:pt x="1577" y="0"/>
                    </a:moveTo>
                    <a:cubicBezTo>
                      <a:pt x="1373" y="203"/>
                      <a:pt x="1221" y="407"/>
                      <a:pt x="1068" y="559"/>
                    </a:cubicBezTo>
                    <a:cubicBezTo>
                      <a:pt x="611" y="1118"/>
                      <a:pt x="1" y="1830"/>
                      <a:pt x="560" y="2491"/>
                    </a:cubicBezTo>
                    <a:cubicBezTo>
                      <a:pt x="916" y="2796"/>
                      <a:pt x="1272" y="3050"/>
                      <a:pt x="1678" y="3254"/>
                    </a:cubicBezTo>
                    <a:cubicBezTo>
                      <a:pt x="2339" y="3660"/>
                      <a:pt x="3051" y="3965"/>
                      <a:pt x="3712" y="4372"/>
                    </a:cubicBezTo>
                    <a:cubicBezTo>
                      <a:pt x="3508" y="3457"/>
                      <a:pt x="3356" y="2542"/>
                      <a:pt x="3254" y="1678"/>
                    </a:cubicBezTo>
                    <a:cubicBezTo>
                      <a:pt x="3203" y="1373"/>
                      <a:pt x="3102" y="305"/>
                      <a:pt x="2847" y="102"/>
                    </a:cubicBezTo>
                    <a:lnTo>
                      <a:pt x="1577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2" name="Google Shape;1162;p27"/>
              <p:cNvSpPr/>
              <p:nvPr/>
            </p:nvSpPr>
            <p:spPr>
              <a:xfrm flipH="1">
                <a:off x="3984108" y="4464147"/>
                <a:ext cx="47189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3407" h="3915" extrusionOk="0">
                    <a:moveTo>
                      <a:pt x="3355" y="0"/>
                    </a:moveTo>
                    <a:lnTo>
                      <a:pt x="3355" y="0"/>
                    </a:lnTo>
                    <a:cubicBezTo>
                      <a:pt x="2745" y="254"/>
                      <a:pt x="2186" y="508"/>
                      <a:pt x="1627" y="864"/>
                    </a:cubicBezTo>
                    <a:lnTo>
                      <a:pt x="0" y="1576"/>
                    </a:lnTo>
                    <a:cubicBezTo>
                      <a:pt x="966" y="2288"/>
                      <a:pt x="1881" y="3050"/>
                      <a:pt x="2695" y="3914"/>
                    </a:cubicBezTo>
                    <a:cubicBezTo>
                      <a:pt x="2898" y="3355"/>
                      <a:pt x="3101" y="2796"/>
                      <a:pt x="3203" y="2186"/>
                    </a:cubicBezTo>
                    <a:cubicBezTo>
                      <a:pt x="3355" y="1474"/>
                      <a:pt x="3406" y="712"/>
                      <a:pt x="3355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3" name="Google Shape;1163;p27"/>
              <p:cNvSpPr/>
              <p:nvPr/>
            </p:nvSpPr>
            <p:spPr>
              <a:xfrm flipH="1">
                <a:off x="3825685" y="4241234"/>
                <a:ext cx="496421" cy="451698"/>
              </a:xfrm>
              <a:custGeom>
                <a:avLst/>
                <a:gdLst/>
                <a:ahLst/>
                <a:cxnLst/>
                <a:rect l="l" t="t" r="r" b="b"/>
                <a:pathLst>
                  <a:path w="35841" h="32612" extrusionOk="0">
                    <a:moveTo>
                      <a:pt x="18985" y="7333"/>
                    </a:moveTo>
                    <a:cubicBezTo>
                      <a:pt x="23209" y="7333"/>
                      <a:pt x="27309" y="9593"/>
                      <a:pt x="28063" y="14111"/>
                    </a:cubicBezTo>
                    <a:cubicBezTo>
                      <a:pt x="28978" y="19602"/>
                      <a:pt x="25368" y="25346"/>
                      <a:pt x="19776" y="26261"/>
                    </a:cubicBezTo>
                    <a:cubicBezTo>
                      <a:pt x="19263" y="26343"/>
                      <a:pt x="18753" y="26382"/>
                      <a:pt x="18250" y="26382"/>
                    </a:cubicBezTo>
                    <a:cubicBezTo>
                      <a:pt x="13418" y="26382"/>
                      <a:pt x="9196" y="22744"/>
                      <a:pt x="8643" y="17772"/>
                    </a:cubicBezTo>
                    <a:cubicBezTo>
                      <a:pt x="8236" y="13603"/>
                      <a:pt x="10677" y="9638"/>
                      <a:pt x="14591" y="8214"/>
                    </a:cubicBezTo>
                    <a:cubicBezTo>
                      <a:pt x="14591" y="8164"/>
                      <a:pt x="14642" y="8164"/>
                      <a:pt x="14642" y="8164"/>
                    </a:cubicBezTo>
                    <a:cubicBezTo>
                      <a:pt x="16012" y="7610"/>
                      <a:pt x="17506" y="7333"/>
                      <a:pt x="18985" y="7333"/>
                    </a:cubicBezTo>
                    <a:close/>
                    <a:moveTo>
                      <a:pt x="18657" y="1"/>
                    </a:moveTo>
                    <a:cubicBezTo>
                      <a:pt x="18336" y="1"/>
                      <a:pt x="18014" y="10"/>
                      <a:pt x="17692" y="30"/>
                    </a:cubicBezTo>
                    <a:cubicBezTo>
                      <a:pt x="13320" y="284"/>
                      <a:pt x="10067" y="2368"/>
                      <a:pt x="6457" y="4402"/>
                    </a:cubicBezTo>
                    <a:cubicBezTo>
                      <a:pt x="509" y="10299"/>
                      <a:pt x="1" y="22449"/>
                      <a:pt x="6457" y="28295"/>
                    </a:cubicBezTo>
                    <a:cubicBezTo>
                      <a:pt x="9576" y="31072"/>
                      <a:pt x="14329" y="32612"/>
                      <a:pt x="18976" y="32612"/>
                    </a:cubicBezTo>
                    <a:cubicBezTo>
                      <a:pt x="24026" y="32612"/>
                      <a:pt x="28951" y="30794"/>
                      <a:pt x="31519" y="26770"/>
                    </a:cubicBezTo>
                    <a:cubicBezTo>
                      <a:pt x="35840" y="20008"/>
                      <a:pt x="35535" y="9435"/>
                      <a:pt x="29333" y="3944"/>
                    </a:cubicBezTo>
                    <a:cubicBezTo>
                      <a:pt x="26328" y="1409"/>
                      <a:pt x="22543" y="1"/>
                      <a:pt x="18657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4" name="Google Shape;1164;p27"/>
              <p:cNvSpPr/>
              <p:nvPr/>
            </p:nvSpPr>
            <p:spPr>
              <a:xfrm flipH="1">
                <a:off x="3034965" y="4393730"/>
                <a:ext cx="48602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509" extrusionOk="0">
                    <a:moveTo>
                      <a:pt x="712" y="0"/>
                    </a:moveTo>
                    <a:cubicBezTo>
                      <a:pt x="509" y="1170"/>
                      <a:pt x="255" y="2339"/>
                      <a:pt x="1" y="3508"/>
                    </a:cubicBezTo>
                    <a:cubicBezTo>
                      <a:pt x="916" y="3356"/>
                      <a:pt x="3508" y="2847"/>
                      <a:pt x="3508" y="1881"/>
                    </a:cubicBezTo>
                    <a:cubicBezTo>
                      <a:pt x="3508" y="966"/>
                      <a:pt x="1678" y="204"/>
                      <a:pt x="712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5" name="Google Shape;1165;p27"/>
              <p:cNvSpPr/>
              <p:nvPr/>
            </p:nvSpPr>
            <p:spPr>
              <a:xfrm flipH="1">
                <a:off x="3932709" y="4362372"/>
                <a:ext cx="259838" cy="226514"/>
              </a:xfrm>
              <a:custGeom>
                <a:avLst/>
                <a:gdLst/>
                <a:ahLst/>
                <a:cxnLst/>
                <a:rect l="l" t="t" r="r" b="b"/>
                <a:pathLst>
                  <a:path w="18760" h="16354" extrusionOk="0">
                    <a:moveTo>
                      <a:pt x="11509" y="1136"/>
                    </a:moveTo>
                    <a:cubicBezTo>
                      <a:pt x="12337" y="1136"/>
                      <a:pt x="13277" y="2191"/>
                      <a:pt x="13727" y="2722"/>
                    </a:cubicBezTo>
                    <a:cubicBezTo>
                      <a:pt x="14133" y="3230"/>
                      <a:pt x="15201" y="4501"/>
                      <a:pt x="14489" y="5162"/>
                    </a:cubicBezTo>
                    <a:cubicBezTo>
                      <a:pt x="13981" y="5467"/>
                      <a:pt x="13422" y="5670"/>
                      <a:pt x="12862" y="5772"/>
                    </a:cubicBezTo>
                    <a:cubicBezTo>
                      <a:pt x="11998" y="6128"/>
                      <a:pt x="11083" y="6382"/>
                      <a:pt x="10117" y="6636"/>
                    </a:cubicBezTo>
                    <a:cubicBezTo>
                      <a:pt x="10095" y="6641"/>
                      <a:pt x="10073" y="6643"/>
                      <a:pt x="10051" y="6643"/>
                    </a:cubicBezTo>
                    <a:cubicBezTo>
                      <a:pt x="9821" y="6643"/>
                      <a:pt x="9618" y="6411"/>
                      <a:pt x="9711" y="6179"/>
                    </a:cubicBezTo>
                    <a:cubicBezTo>
                      <a:pt x="9863" y="5670"/>
                      <a:pt x="9965" y="5162"/>
                      <a:pt x="10168" y="4654"/>
                    </a:cubicBezTo>
                    <a:cubicBezTo>
                      <a:pt x="10219" y="3993"/>
                      <a:pt x="10321" y="3281"/>
                      <a:pt x="10422" y="2620"/>
                    </a:cubicBezTo>
                    <a:cubicBezTo>
                      <a:pt x="10422" y="2163"/>
                      <a:pt x="10626" y="1705"/>
                      <a:pt x="10931" y="1349"/>
                    </a:cubicBezTo>
                    <a:cubicBezTo>
                      <a:pt x="11111" y="1199"/>
                      <a:pt x="11307" y="1136"/>
                      <a:pt x="11509" y="1136"/>
                    </a:cubicBezTo>
                    <a:close/>
                    <a:moveTo>
                      <a:pt x="5834" y="650"/>
                    </a:moveTo>
                    <a:cubicBezTo>
                      <a:pt x="6215" y="650"/>
                      <a:pt x="6577" y="836"/>
                      <a:pt x="6864" y="1299"/>
                    </a:cubicBezTo>
                    <a:cubicBezTo>
                      <a:pt x="7169" y="2061"/>
                      <a:pt x="7423" y="2824"/>
                      <a:pt x="7474" y="3637"/>
                    </a:cubicBezTo>
                    <a:cubicBezTo>
                      <a:pt x="7728" y="4450"/>
                      <a:pt x="7728" y="5315"/>
                      <a:pt x="7575" y="6179"/>
                    </a:cubicBezTo>
                    <a:cubicBezTo>
                      <a:pt x="7575" y="6230"/>
                      <a:pt x="7525" y="6280"/>
                      <a:pt x="7423" y="6280"/>
                    </a:cubicBezTo>
                    <a:cubicBezTo>
                      <a:pt x="7611" y="6421"/>
                      <a:pt x="7495" y="6693"/>
                      <a:pt x="7315" y="6693"/>
                    </a:cubicBezTo>
                    <a:cubicBezTo>
                      <a:pt x="7301" y="6693"/>
                      <a:pt x="7286" y="6691"/>
                      <a:pt x="7270" y="6687"/>
                    </a:cubicBezTo>
                    <a:cubicBezTo>
                      <a:pt x="5999" y="6433"/>
                      <a:pt x="4017" y="5670"/>
                      <a:pt x="3203" y="4603"/>
                    </a:cubicBezTo>
                    <a:cubicBezTo>
                      <a:pt x="2339" y="3535"/>
                      <a:pt x="3661" y="2163"/>
                      <a:pt x="4373" y="1400"/>
                    </a:cubicBezTo>
                    <a:cubicBezTo>
                      <a:pt x="4805" y="968"/>
                      <a:pt x="5335" y="650"/>
                      <a:pt x="5834" y="650"/>
                    </a:cubicBezTo>
                    <a:close/>
                    <a:moveTo>
                      <a:pt x="15129" y="6368"/>
                    </a:moveTo>
                    <a:cubicBezTo>
                      <a:pt x="15345" y="6368"/>
                      <a:pt x="15544" y="6451"/>
                      <a:pt x="15709" y="6687"/>
                    </a:cubicBezTo>
                    <a:cubicBezTo>
                      <a:pt x="16065" y="7348"/>
                      <a:pt x="15862" y="8670"/>
                      <a:pt x="15760" y="9331"/>
                    </a:cubicBezTo>
                    <a:cubicBezTo>
                      <a:pt x="15608" y="10398"/>
                      <a:pt x="15302" y="11415"/>
                      <a:pt x="14896" y="12330"/>
                    </a:cubicBezTo>
                    <a:cubicBezTo>
                      <a:pt x="14812" y="12498"/>
                      <a:pt x="14666" y="12573"/>
                      <a:pt x="14510" y="12573"/>
                    </a:cubicBezTo>
                    <a:cubicBezTo>
                      <a:pt x="14382" y="12573"/>
                      <a:pt x="14248" y="12523"/>
                      <a:pt x="14133" y="12432"/>
                    </a:cubicBezTo>
                    <a:cubicBezTo>
                      <a:pt x="12964" y="11415"/>
                      <a:pt x="11541" y="10297"/>
                      <a:pt x="10676" y="8975"/>
                    </a:cubicBezTo>
                    <a:cubicBezTo>
                      <a:pt x="10626" y="8924"/>
                      <a:pt x="10575" y="8873"/>
                      <a:pt x="10575" y="8822"/>
                    </a:cubicBezTo>
                    <a:cubicBezTo>
                      <a:pt x="10575" y="8771"/>
                      <a:pt x="10524" y="8771"/>
                      <a:pt x="10524" y="8721"/>
                    </a:cubicBezTo>
                    <a:cubicBezTo>
                      <a:pt x="10473" y="8517"/>
                      <a:pt x="10575" y="8314"/>
                      <a:pt x="10778" y="8212"/>
                    </a:cubicBezTo>
                    <a:cubicBezTo>
                      <a:pt x="11947" y="7653"/>
                      <a:pt x="13167" y="7094"/>
                      <a:pt x="14337" y="6585"/>
                    </a:cubicBezTo>
                    <a:cubicBezTo>
                      <a:pt x="14608" y="6477"/>
                      <a:pt x="14880" y="6368"/>
                      <a:pt x="15129" y="6368"/>
                    </a:cubicBezTo>
                    <a:close/>
                    <a:moveTo>
                      <a:pt x="2292" y="7038"/>
                    </a:moveTo>
                    <a:cubicBezTo>
                      <a:pt x="3815" y="7038"/>
                      <a:pt x="5330" y="7387"/>
                      <a:pt x="6711" y="7958"/>
                    </a:cubicBezTo>
                    <a:cubicBezTo>
                      <a:pt x="6813" y="8009"/>
                      <a:pt x="6864" y="8111"/>
                      <a:pt x="6864" y="8212"/>
                    </a:cubicBezTo>
                    <a:cubicBezTo>
                      <a:pt x="6915" y="8263"/>
                      <a:pt x="6915" y="8314"/>
                      <a:pt x="6915" y="8365"/>
                    </a:cubicBezTo>
                    <a:cubicBezTo>
                      <a:pt x="6864" y="9280"/>
                      <a:pt x="6610" y="10144"/>
                      <a:pt x="6152" y="10907"/>
                    </a:cubicBezTo>
                    <a:cubicBezTo>
                      <a:pt x="5796" y="11720"/>
                      <a:pt x="5288" y="12432"/>
                      <a:pt x="4576" y="12940"/>
                    </a:cubicBezTo>
                    <a:lnTo>
                      <a:pt x="4474" y="12940"/>
                    </a:lnTo>
                    <a:cubicBezTo>
                      <a:pt x="4385" y="12970"/>
                      <a:pt x="4295" y="12984"/>
                      <a:pt x="4207" y="12984"/>
                    </a:cubicBezTo>
                    <a:cubicBezTo>
                      <a:pt x="3538" y="12984"/>
                      <a:pt x="2908" y="12208"/>
                      <a:pt x="2593" y="11669"/>
                    </a:cubicBezTo>
                    <a:cubicBezTo>
                      <a:pt x="1983" y="10347"/>
                      <a:pt x="1577" y="8975"/>
                      <a:pt x="1475" y="7501"/>
                    </a:cubicBezTo>
                    <a:cubicBezTo>
                      <a:pt x="1475" y="7246"/>
                      <a:pt x="1729" y="7043"/>
                      <a:pt x="1983" y="7043"/>
                    </a:cubicBezTo>
                    <a:cubicBezTo>
                      <a:pt x="2086" y="7040"/>
                      <a:pt x="2189" y="7038"/>
                      <a:pt x="2292" y="7038"/>
                    </a:cubicBezTo>
                    <a:close/>
                    <a:moveTo>
                      <a:pt x="8948" y="9153"/>
                    </a:moveTo>
                    <a:cubicBezTo>
                      <a:pt x="9088" y="9153"/>
                      <a:pt x="9228" y="9229"/>
                      <a:pt x="9304" y="9381"/>
                    </a:cubicBezTo>
                    <a:cubicBezTo>
                      <a:pt x="9863" y="10449"/>
                      <a:pt x="10371" y="11618"/>
                      <a:pt x="10829" y="12787"/>
                    </a:cubicBezTo>
                    <a:cubicBezTo>
                      <a:pt x="11134" y="13398"/>
                      <a:pt x="11541" y="14262"/>
                      <a:pt x="10981" y="14872"/>
                    </a:cubicBezTo>
                    <a:cubicBezTo>
                      <a:pt x="10590" y="15337"/>
                      <a:pt x="10036" y="15516"/>
                      <a:pt x="9440" y="15516"/>
                    </a:cubicBezTo>
                    <a:cubicBezTo>
                      <a:pt x="8408" y="15516"/>
                      <a:pt x="7254" y="14981"/>
                      <a:pt x="6610" y="14465"/>
                    </a:cubicBezTo>
                    <a:cubicBezTo>
                      <a:pt x="6406" y="14262"/>
                      <a:pt x="6406" y="13957"/>
                      <a:pt x="6660" y="13804"/>
                    </a:cubicBezTo>
                    <a:cubicBezTo>
                      <a:pt x="7270" y="12330"/>
                      <a:pt x="7931" y="10856"/>
                      <a:pt x="8592" y="9381"/>
                    </a:cubicBezTo>
                    <a:cubicBezTo>
                      <a:pt x="8668" y="9229"/>
                      <a:pt x="8808" y="9153"/>
                      <a:pt x="8948" y="9153"/>
                    </a:cubicBezTo>
                    <a:close/>
                    <a:moveTo>
                      <a:pt x="8988" y="1"/>
                    </a:moveTo>
                    <a:cubicBezTo>
                      <a:pt x="8049" y="1"/>
                      <a:pt x="7108" y="30"/>
                      <a:pt x="6203" y="30"/>
                    </a:cubicBezTo>
                    <a:cubicBezTo>
                      <a:pt x="6066" y="30"/>
                      <a:pt x="5931" y="29"/>
                      <a:pt x="5796" y="28"/>
                    </a:cubicBezTo>
                    <a:cubicBezTo>
                      <a:pt x="2441" y="1705"/>
                      <a:pt x="1" y="4908"/>
                      <a:pt x="509" y="8924"/>
                    </a:cubicBezTo>
                    <a:cubicBezTo>
                      <a:pt x="1014" y="13240"/>
                      <a:pt x="4713" y="16354"/>
                      <a:pt x="8908" y="16354"/>
                    </a:cubicBezTo>
                    <a:cubicBezTo>
                      <a:pt x="9357" y="16354"/>
                      <a:pt x="9812" y="16318"/>
                      <a:pt x="10270" y="16244"/>
                    </a:cubicBezTo>
                    <a:cubicBezTo>
                      <a:pt x="15353" y="15380"/>
                      <a:pt x="18759" y="9737"/>
                      <a:pt x="17438" y="4806"/>
                    </a:cubicBezTo>
                    <a:cubicBezTo>
                      <a:pt x="16298" y="444"/>
                      <a:pt x="12667" y="1"/>
                      <a:pt x="8988" y="1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6" name="Google Shape;1166;p27"/>
              <p:cNvSpPr/>
              <p:nvPr/>
            </p:nvSpPr>
            <p:spPr>
              <a:xfrm flipH="1">
                <a:off x="3820047" y="4217037"/>
                <a:ext cx="493610" cy="189380"/>
              </a:xfrm>
              <a:custGeom>
                <a:avLst/>
                <a:gdLst/>
                <a:ahLst/>
                <a:cxnLst/>
                <a:rect l="l" t="t" r="r" b="b"/>
                <a:pathLst>
                  <a:path w="35638" h="13673" extrusionOk="0">
                    <a:moveTo>
                      <a:pt x="19814" y="0"/>
                    </a:moveTo>
                    <a:cubicBezTo>
                      <a:pt x="18854" y="0"/>
                      <a:pt x="17893" y="14"/>
                      <a:pt x="16929" y="48"/>
                    </a:cubicBezTo>
                    <a:cubicBezTo>
                      <a:pt x="12659" y="201"/>
                      <a:pt x="8491" y="963"/>
                      <a:pt x="4322" y="963"/>
                    </a:cubicBezTo>
                    <a:cubicBezTo>
                      <a:pt x="3712" y="3149"/>
                      <a:pt x="2949" y="5335"/>
                      <a:pt x="2034" y="7420"/>
                    </a:cubicBezTo>
                    <a:cubicBezTo>
                      <a:pt x="1475" y="9148"/>
                      <a:pt x="814" y="10877"/>
                      <a:pt x="1" y="12503"/>
                    </a:cubicBezTo>
                    <a:lnTo>
                      <a:pt x="204" y="12503"/>
                    </a:lnTo>
                    <a:cubicBezTo>
                      <a:pt x="281" y="12478"/>
                      <a:pt x="370" y="12465"/>
                      <a:pt x="459" y="12465"/>
                    </a:cubicBezTo>
                    <a:cubicBezTo>
                      <a:pt x="547" y="12465"/>
                      <a:pt x="636" y="12478"/>
                      <a:pt x="713" y="12503"/>
                    </a:cubicBezTo>
                    <a:cubicBezTo>
                      <a:pt x="1272" y="10165"/>
                      <a:pt x="2543" y="8081"/>
                      <a:pt x="4271" y="6403"/>
                    </a:cubicBezTo>
                    <a:cubicBezTo>
                      <a:pt x="4271" y="6352"/>
                      <a:pt x="4271" y="6250"/>
                      <a:pt x="4322" y="6200"/>
                    </a:cubicBezTo>
                    <a:cubicBezTo>
                      <a:pt x="7349" y="2358"/>
                      <a:pt x="12476" y="532"/>
                      <a:pt x="17565" y="532"/>
                    </a:cubicBezTo>
                    <a:cubicBezTo>
                      <a:pt x="21365" y="532"/>
                      <a:pt x="25143" y="1550"/>
                      <a:pt x="28012" y="3505"/>
                    </a:cubicBezTo>
                    <a:cubicBezTo>
                      <a:pt x="31469" y="5895"/>
                      <a:pt x="33858" y="9555"/>
                      <a:pt x="34671" y="13672"/>
                    </a:cubicBezTo>
                    <a:cubicBezTo>
                      <a:pt x="34976" y="13571"/>
                      <a:pt x="35281" y="13469"/>
                      <a:pt x="35637" y="13469"/>
                    </a:cubicBezTo>
                    <a:cubicBezTo>
                      <a:pt x="34824" y="11741"/>
                      <a:pt x="34112" y="9961"/>
                      <a:pt x="33350" y="8335"/>
                    </a:cubicBezTo>
                    <a:cubicBezTo>
                      <a:pt x="32028" y="5691"/>
                      <a:pt x="30706" y="2997"/>
                      <a:pt x="29689" y="201"/>
                    </a:cubicBezTo>
                    <a:lnTo>
                      <a:pt x="29638" y="201"/>
                    </a:lnTo>
                    <a:cubicBezTo>
                      <a:pt x="26371" y="162"/>
                      <a:pt x="23104" y="0"/>
                      <a:pt x="19814" y="0"/>
                    </a:cubicBezTo>
                    <a:close/>
                  </a:path>
                </a:pathLst>
              </a:custGeom>
              <a:solidFill>
                <a:srgbClr val="3D40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7" name="Google Shape;1167;p27"/>
              <p:cNvSpPr/>
              <p:nvPr/>
            </p:nvSpPr>
            <p:spPr>
              <a:xfrm flipH="1">
                <a:off x="3852444" y="3953653"/>
                <a:ext cx="520355" cy="97896"/>
              </a:xfrm>
              <a:custGeom>
                <a:avLst/>
                <a:gdLst/>
                <a:ahLst/>
                <a:cxnLst/>
                <a:rect l="l" t="t" r="r" b="b"/>
                <a:pathLst>
                  <a:path w="37569" h="7068" extrusionOk="0">
                    <a:moveTo>
                      <a:pt x="34874" y="1"/>
                    </a:moveTo>
                    <a:cubicBezTo>
                      <a:pt x="34773" y="103"/>
                      <a:pt x="34671" y="153"/>
                      <a:pt x="34519" y="153"/>
                    </a:cubicBezTo>
                    <a:cubicBezTo>
                      <a:pt x="34417" y="204"/>
                      <a:pt x="34315" y="255"/>
                      <a:pt x="34213" y="255"/>
                    </a:cubicBezTo>
                    <a:cubicBezTo>
                      <a:pt x="27452" y="763"/>
                      <a:pt x="20640" y="967"/>
                      <a:pt x="13879" y="1272"/>
                    </a:cubicBezTo>
                    <a:cubicBezTo>
                      <a:pt x="10270" y="1424"/>
                      <a:pt x="6406" y="1272"/>
                      <a:pt x="3305" y="3407"/>
                    </a:cubicBezTo>
                    <a:cubicBezTo>
                      <a:pt x="1933" y="4373"/>
                      <a:pt x="814" y="5644"/>
                      <a:pt x="1" y="7067"/>
                    </a:cubicBezTo>
                    <a:cubicBezTo>
                      <a:pt x="5491" y="6355"/>
                      <a:pt x="11185" y="6406"/>
                      <a:pt x="16675" y="6355"/>
                    </a:cubicBezTo>
                    <a:cubicBezTo>
                      <a:pt x="19169" y="6295"/>
                      <a:pt x="21663" y="6259"/>
                      <a:pt x="24157" y="6259"/>
                    </a:cubicBezTo>
                    <a:cubicBezTo>
                      <a:pt x="27967" y="6259"/>
                      <a:pt x="31776" y="6344"/>
                      <a:pt x="35586" y="6559"/>
                    </a:cubicBezTo>
                    <a:cubicBezTo>
                      <a:pt x="35789" y="5745"/>
                      <a:pt x="36094" y="5034"/>
                      <a:pt x="36501" y="4322"/>
                    </a:cubicBezTo>
                    <a:cubicBezTo>
                      <a:pt x="36755" y="3712"/>
                      <a:pt x="37111" y="3204"/>
                      <a:pt x="37569" y="2746"/>
                    </a:cubicBezTo>
                    <a:cubicBezTo>
                      <a:pt x="37060" y="2339"/>
                      <a:pt x="36603" y="1882"/>
                      <a:pt x="36196" y="1374"/>
                    </a:cubicBezTo>
                    <a:cubicBezTo>
                      <a:pt x="35840" y="916"/>
                      <a:pt x="35434" y="509"/>
                      <a:pt x="35129" y="52"/>
                    </a:cubicBezTo>
                    <a:cubicBezTo>
                      <a:pt x="35078" y="52"/>
                      <a:pt x="34976" y="1"/>
                      <a:pt x="349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8" name="Google Shape;1168;p27"/>
              <p:cNvSpPr/>
              <p:nvPr/>
            </p:nvSpPr>
            <p:spPr>
              <a:xfrm flipH="1">
                <a:off x="3852444" y="3981825"/>
                <a:ext cx="520355" cy="69724"/>
              </a:xfrm>
              <a:custGeom>
                <a:avLst/>
                <a:gdLst/>
                <a:ahLst/>
                <a:cxnLst/>
                <a:rect l="l" t="t" r="r" b="b"/>
                <a:pathLst>
                  <a:path w="37569" h="5034" extrusionOk="0">
                    <a:moveTo>
                      <a:pt x="36755" y="0"/>
                    </a:moveTo>
                    <a:cubicBezTo>
                      <a:pt x="36285" y="1059"/>
                      <a:pt x="34362" y="1180"/>
                      <a:pt x="32994" y="1180"/>
                    </a:cubicBezTo>
                    <a:cubicBezTo>
                      <a:pt x="32589" y="1180"/>
                      <a:pt x="32232" y="1170"/>
                      <a:pt x="31977" y="1170"/>
                    </a:cubicBezTo>
                    <a:cubicBezTo>
                      <a:pt x="27859" y="1170"/>
                      <a:pt x="23589" y="1576"/>
                      <a:pt x="19522" y="1932"/>
                    </a:cubicBezTo>
                    <a:cubicBezTo>
                      <a:pt x="15485" y="2279"/>
                      <a:pt x="11448" y="2738"/>
                      <a:pt x="7411" y="2738"/>
                    </a:cubicBezTo>
                    <a:cubicBezTo>
                      <a:pt x="6720" y="2738"/>
                      <a:pt x="6030" y="2724"/>
                      <a:pt x="5339" y="2695"/>
                    </a:cubicBezTo>
                    <a:cubicBezTo>
                      <a:pt x="4678" y="2695"/>
                      <a:pt x="3000" y="2695"/>
                      <a:pt x="2543" y="1932"/>
                    </a:cubicBezTo>
                    <a:cubicBezTo>
                      <a:pt x="1526" y="2796"/>
                      <a:pt x="712" y="3864"/>
                      <a:pt x="1" y="5033"/>
                    </a:cubicBezTo>
                    <a:cubicBezTo>
                      <a:pt x="5491" y="4321"/>
                      <a:pt x="11185" y="4372"/>
                      <a:pt x="16675" y="4321"/>
                    </a:cubicBezTo>
                    <a:cubicBezTo>
                      <a:pt x="19262" y="4280"/>
                      <a:pt x="21849" y="4247"/>
                      <a:pt x="24437" y="4247"/>
                    </a:cubicBezTo>
                    <a:cubicBezTo>
                      <a:pt x="28153" y="4247"/>
                      <a:pt x="31870" y="4315"/>
                      <a:pt x="35586" y="4525"/>
                    </a:cubicBezTo>
                    <a:cubicBezTo>
                      <a:pt x="35789" y="3762"/>
                      <a:pt x="36094" y="3000"/>
                      <a:pt x="36501" y="2288"/>
                    </a:cubicBezTo>
                    <a:cubicBezTo>
                      <a:pt x="36755" y="1729"/>
                      <a:pt x="37111" y="1170"/>
                      <a:pt x="37569" y="712"/>
                    </a:cubicBezTo>
                    <a:cubicBezTo>
                      <a:pt x="37264" y="509"/>
                      <a:pt x="37009" y="255"/>
                      <a:pt x="36755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29" name="Google Shape;1169;p27"/>
              <p:cNvSpPr/>
              <p:nvPr/>
            </p:nvSpPr>
            <p:spPr>
              <a:xfrm flipH="1">
                <a:off x="2904699" y="3674812"/>
                <a:ext cx="421074" cy="264077"/>
              </a:xfrm>
              <a:custGeom>
                <a:avLst/>
                <a:gdLst/>
                <a:ahLst/>
                <a:cxnLst/>
                <a:rect l="l" t="t" r="r" b="b"/>
                <a:pathLst>
                  <a:path w="30401" h="19066" extrusionOk="0">
                    <a:moveTo>
                      <a:pt x="8052" y="0"/>
                    </a:moveTo>
                    <a:cubicBezTo>
                      <a:pt x="5964" y="0"/>
                      <a:pt x="3882" y="76"/>
                      <a:pt x="1830" y="409"/>
                    </a:cubicBezTo>
                    <a:cubicBezTo>
                      <a:pt x="966" y="3205"/>
                      <a:pt x="1169" y="6153"/>
                      <a:pt x="1169" y="9102"/>
                    </a:cubicBezTo>
                    <a:cubicBezTo>
                      <a:pt x="1119" y="11491"/>
                      <a:pt x="0" y="17591"/>
                      <a:pt x="2542" y="19065"/>
                    </a:cubicBezTo>
                    <a:cubicBezTo>
                      <a:pt x="3943" y="18924"/>
                      <a:pt x="5375" y="18881"/>
                      <a:pt x="6817" y="18881"/>
                    </a:cubicBezTo>
                    <a:cubicBezTo>
                      <a:pt x="9019" y="18881"/>
                      <a:pt x="11242" y="18981"/>
                      <a:pt x="13411" y="18981"/>
                    </a:cubicBezTo>
                    <a:cubicBezTo>
                      <a:pt x="13892" y="18981"/>
                      <a:pt x="14370" y="18976"/>
                      <a:pt x="14844" y="18964"/>
                    </a:cubicBezTo>
                    <a:cubicBezTo>
                      <a:pt x="19572" y="18811"/>
                      <a:pt x="24249" y="18557"/>
                      <a:pt x="28977" y="18150"/>
                    </a:cubicBezTo>
                    <a:cubicBezTo>
                      <a:pt x="30400" y="15659"/>
                      <a:pt x="29180" y="10271"/>
                      <a:pt x="28824" y="8085"/>
                    </a:cubicBezTo>
                    <a:cubicBezTo>
                      <a:pt x="28418" y="5645"/>
                      <a:pt x="28062" y="2747"/>
                      <a:pt x="26333" y="815"/>
                    </a:cubicBezTo>
                    <a:cubicBezTo>
                      <a:pt x="23334" y="4221"/>
                      <a:pt x="20080" y="7424"/>
                      <a:pt x="17030" y="10830"/>
                    </a:cubicBezTo>
                    <a:cubicBezTo>
                      <a:pt x="16983" y="10877"/>
                      <a:pt x="16930" y="10897"/>
                      <a:pt x="16880" y="10897"/>
                    </a:cubicBezTo>
                    <a:cubicBezTo>
                      <a:pt x="16713" y="10897"/>
                      <a:pt x="16569" y="10681"/>
                      <a:pt x="16725" y="10525"/>
                    </a:cubicBezTo>
                    <a:cubicBezTo>
                      <a:pt x="19470" y="6865"/>
                      <a:pt x="22521" y="3459"/>
                      <a:pt x="25876" y="358"/>
                    </a:cubicBezTo>
                    <a:cubicBezTo>
                      <a:pt x="25774" y="256"/>
                      <a:pt x="25672" y="154"/>
                      <a:pt x="25571" y="104"/>
                    </a:cubicBezTo>
                    <a:lnTo>
                      <a:pt x="16013" y="104"/>
                    </a:lnTo>
                    <a:cubicBezTo>
                      <a:pt x="12455" y="4018"/>
                      <a:pt x="8642" y="7678"/>
                      <a:pt x="5185" y="11694"/>
                    </a:cubicBezTo>
                    <a:cubicBezTo>
                      <a:pt x="5146" y="11747"/>
                      <a:pt x="5096" y="11769"/>
                      <a:pt x="5046" y="11769"/>
                    </a:cubicBezTo>
                    <a:cubicBezTo>
                      <a:pt x="4905" y="11769"/>
                      <a:pt x="4767" y="11591"/>
                      <a:pt x="4880" y="11440"/>
                    </a:cubicBezTo>
                    <a:cubicBezTo>
                      <a:pt x="7829" y="7475"/>
                      <a:pt x="11133" y="3306"/>
                      <a:pt x="14946" y="53"/>
                    </a:cubicBezTo>
                    <a:lnTo>
                      <a:pt x="13268" y="53"/>
                    </a:lnTo>
                    <a:cubicBezTo>
                      <a:pt x="11535" y="53"/>
                      <a:pt x="9792" y="0"/>
                      <a:pt x="8052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0" name="Google Shape;1170;p27"/>
              <p:cNvSpPr/>
              <p:nvPr/>
            </p:nvSpPr>
            <p:spPr>
              <a:xfrm flipH="1">
                <a:off x="3788371" y="3677928"/>
                <a:ext cx="97176" cy="265185"/>
              </a:xfrm>
              <a:custGeom>
                <a:avLst/>
                <a:gdLst/>
                <a:ahLst/>
                <a:cxnLst/>
                <a:rect l="l" t="t" r="r" b="b"/>
                <a:pathLst>
                  <a:path w="7016" h="19146" extrusionOk="0">
                    <a:moveTo>
                      <a:pt x="5655" y="1"/>
                    </a:moveTo>
                    <a:cubicBezTo>
                      <a:pt x="5131" y="1"/>
                      <a:pt x="4626" y="163"/>
                      <a:pt x="4220" y="489"/>
                    </a:cubicBezTo>
                    <a:cubicBezTo>
                      <a:pt x="4169" y="489"/>
                      <a:pt x="4118" y="539"/>
                      <a:pt x="4067" y="539"/>
                    </a:cubicBezTo>
                    <a:cubicBezTo>
                      <a:pt x="3661" y="3234"/>
                      <a:pt x="2898" y="5979"/>
                      <a:pt x="2339" y="8622"/>
                    </a:cubicBezTo>
                    <a:cubicBezTo>
                      <a:pt x="1576" y="12079"/>
                      <a:pt x="865" y="15536"/>
                      <a:pt x="0" y="18942"/>
                    </a:cubicBezTo>
                    <a:cubicBezTo>
                      <a:pt x="51" y="18942"/>
                      <a:pt x="51" y="18993"/>
                      <a:pt x="102" y="18993"/>
                    </a:cubicBezTo>
                    <a:cubicBezTo>
                      <a:pt x="153" y="19044"/>
                      <a:pt x="204" y="19095"/>
                      <a:pt x="255" y="19145"/>
                    </a:cubicBezTo>
                    <a:cubicBezTo>
                      <a:pt x="763" y="18993"/>
                      <a:pt x="1220" y="18891"/>
                      <a:pt x="1729" y="18840"/>
                    </a:cubicBezTo>
                    <a:cubicBezTo>
                      <a:pt x="2085" y="18790"/>
                      <a:pt x="2441" y="18739"/>
                      <a:pt x="2796" y="18739"/>
                    </a:cubicBezTo>
                    <a:cubicBezTo>
                      <a:pt x="3305" y="15536"/>
                      <a:pt x="4576" y="12333"/>
                      <a:pt x="5287" y="9131"/>
                    </a:cubicBezTo>
                    <a:cubicBezTo>
                      <a:pt x="5897" y="6386"/>
                      <a:pt x="5999" y="3234"/>
                      <a:pt x="7016" y="590"/>
                    </a:cubicBezTo>
                    <a:cubicBezTo>
                      <a:pt x="6762" y="336"/>
                      <a:pt x="6406" y="184"/>
                      <a:pt x="6050" y="31"/>
                    </a:cubicBezTo>
                    <a:cubicBezTo>
                      <a:pt x="5918" y="11"/>
                      <a:pt x="5786" y="1"/>
                      <a:pt x="5655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1" name="Google Shape;1171;p27"/>
              <p:cNvSpPr/>
              <p:nvPr/>
            </p:nvSpPr>
            <p:spPr>
              <a:xfrm flipH="1">
                <a:off x="4446014" y="4106024"/>
                <a:ext cx="28006" cy="142357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0278" extrusionOk="0">
                    <a:moveTo>
                      <a:pt x="1447" y="1"/>
                    </a:moveTo>
                    <a:cubicBezTo>
                      <a:pt x="0" y="1"/>
                      <a:pt x="652" y="4428"/>
                      <a:pt x="700" y="4962"/>
                    </a:cubicBezTo>
                    <a:cubicBezTo>
                      <a:pt x="700" y="5450"/>
                      <a:pt x="840" y="10278"/>
                      <a:pt x="1702" y="10278"/>
                    </a:cubicBezTo>
                    <a:cubicBezTo>
                      <a:pt x="1739" y="10278"/>
                      <a:pt x="1778" y="10269"/>
                      <a:pt x="1818" y="10249"/>
                    </a:cubicBezTo>
                    <a:cubicBezTo>
                      <a:pt x="1869" y="10249"/>
                      <a:pt x="1920" y="10199"/>
                      <a:pt x="2022" y="10199"/>
                    </a:cubicBezTo>
                    <a:cubicBezTo>
                      <a:pt x="1818" y="6843"/>
                      <a:pt x="1666" y="3387"/>
                      <a:pt x="1717" y="31"/>
                    </a:cubicBezTo>
                    <a:lnTo>
                      <a:pt x="1666" y="31"/>
                    </a:lnTo>
                    <a:cubicBezTo>
                      <a:pt x="1588" y="11"/>
                      <a:pt x="1515" y="1"/>
                      <a:pt x="1447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2" name="Google Shape;1172;p27"/>
              <p:cNvSpPr/>
              <p:nvPr/>
            </p:nvSpPr>
            <p:spPr>
              <a:xfrm flipH="1">
                <a:off x="2784295" y="3627650"/>
                <a:ext cx="1619488" cy="778061"/>
              </a:xfrm>
              <a:custGeom>
                <a:avLst/>
                <a:gdLst/>
                <a:ahLst/>
                <a:cxnLst/>
                <a:rect l="l" t="t" r="r" b="b"/>
                <a:pathLst>
                  <a:path w="116925" h="56175" extrusionOk="0">
                    <a:moveTo>
                      <a:pt x="84282" y="2148"/>
                    </a:moveTo>
                    <a:cubicBezTo>
                      <a:pt x="86053" y="2148"/>
                      <a:pt x="87844" y="2339"/>
                      <a:pt x="89320" y="2339"/>
                    </a:cubicBezTo>
                    <a:cubicBezTo>
                      <a:pt x="92404" y="2339"/>
                      <a:pt x="95511" y="2317"/>
                      <a:pt x="98610" y="2317"/>
                    </a:cubicBezTo>
                    <a:cubicBezTo>
                      <a:pt x="100159" y="2317"/>
                      <a:pt x="101707" y="2322"/>
                      <a:pt x="103249" y="2339"/>
                    </a:cubicBezTo>
                    <a:cubicBezTo>
                      <a:pt x="103351" y="2339"/>
                      <a:pt x="103453" y="2390"/>
                      <a:pt x="103554" y="2441"/>
                    </a:cubicBezTo>
                    <a:cubicBezTo>
                      <a:pt x="103859" y="2543"/>
                      <a:pt x="104113" y="2695"/>
                      <a:pt x="104317" y="2848"/>
                    </a:cubicBezTo>
                    <a:cubicBezTo>
                      <a:pt x="104622" y="3051"/>
                      <a:pt x="104876" y="3254"/>
                      <a:pt x="105079" y="3559"/>
                    </a:cubicBezTo>
                    <a:cubicBezTo>
                      <a:pt x="107469" y="5491"/>
                      <a:pt x="107824" y="10219"/>
                      <a:pt x="108180" y="12913"/>
                    </a:cubicBezTo>
                    <a:cubicBezTo>
                      <a:pt x="108485" y="14743"/>
                      <a:pt x="109960" y="21606"/>
                      <a:pt x="107367" y="22775"/>
                    </a:cubicBezTo>
                    <a:cubicBezTo>
                      <a:pt x="107214" y="22877"/>
                      <a:pt x="107062" y="22979"/>
                      <a:pt x="106909" y="22979"/>
                    </a:cubicBezTo>
                    <a:cubicBezTo>
                      <a:pt x="102182" y="23385"/>
                      <a:pt x="97403" y="23690"/>
                      <a:pt x="92675" y="23792"/>
                    </a:cubicBezTo>
                    <a:cubicBezTo>
                      <a:pt x="90667" y="23843"/>
                      <a:pt x="88570" y="23945"/>
                      <a:pt x="86480" y="23945"/>
                    </a:cubicBezTo>
                    <a:cubicBezTo>
                      <a:pt x="84389" y="23945"/>
                      <a:pt x="82305" y="23843"/>
                      <a:pt x="80322" y="23487"/>
                    </a:cubicBezTo>
                    <a:cubicBezTo>
                      <a:pt x="80172" y="23512"/>
                      <a:pt x="80029" y="23524"/>
                      <a:pt x="79895" y="23524"/>
                    </a:cubicBezTo>
                    <a:cubicBezTo>
                      <a:pt x="77260" y="23524"/>
                      <a:pt x="77630" y="18971"/>
                      <a:pt x="77679" y="17133"/>
                    </a:cubicBezTo>
                    <a:cubicBezTo>
                      <a:pt x="77729" y="14438"/>
                      <a:pt x="77831" y="11795"/>
                      <a:pt x="77933" y="9101"/>
                    </a:cubicBezTo>
                    <a:cubicBezTo>
                      <a:pt x="78034" y="7220"/>
                      <a:pt x="77984" y="5288"/>
                      <a:pt x="78848" y="3610"/>
                    </a:cubicBezTo>
                    <a:cubicBezTo>
                      <a:pt x="78848" y="3509"/>
                      <a:pt x="78899" y="3356"/>
                      <a:pt x="79000" y="3305"/>
                    </a:cubicBezTo>
                    <a:lnTo>
                      <a:pt x="79051" y="3305"/>
                    </a:lnTo>
                    <a:lnTo>
                      <a:pt x="79153" y="3051"/>
                    </a:lnTo>
                    <a:cubicBezTo>
                      <a:pt x="79219" y="2953"/>
                      <a:pt x="79348" y="2896"/>
                      <a:pt x="79472" y="2896"/>
                    </a:cubicBezTo>
                    <a:cubicBezTo>
                      <a:pt x="79540" y="2896"/>
                      <a:pt x="79607" y="2913"/>
                      <a:pt x="79661" y="2949"/>
                    </a:cubicBezTo>
                    <a:cubicBezTo>
                      <a:pt x="81007" y="2313"/>
                      <a:pt x="82636" y="2148"/>
                      <a:pt x="84282" y="2148"/>
                    </a:cubicBezTo>
                    <a:close/>
                    <a:moveTo>
                      <a:pt x="69542" y="27450"/>
                    </a:moveTo>
                    <a:cubicBezTo>
                      <a:pt x="71250" y="27450"/>
                      <a:pt x="72950" y="27642"/>
                      <a:pt x="74628" y="28012"/>
                    </a:cubicBezTo>
                    <a:cubicBezTo>
                      <a:pt x="74781" y="28062"/>
                      <a:pt x="74832" y="28215"/>
                      <a:pt x="74832" y="28418"/>
                    </a:cubicBezTo>
                    <a:cubicBezTo>
                      <a:pt x="75137" y="28825"/>
                      <a:pt x="75086" y="29435"/>
                      <a:pt x="74730" y="29842"/>
                    </a:cubicBezTo>
                    <a:cubicBezTo>
                      <a:pt x="74356" y="30323"/>
                      <a:pt x="73813" y="30453"/>
                      <a:pt x="73241" y="30453"/>
                    </a:cubicBezTo>
                    <a:cubicBezTo>
                      <a:pt x="72726" y="30453"/>
                      <a:pt x="72189" y="30347"/>
                      <a:pt x="71731" y="30299"/>
                    </a:cubicBezTo>
                    <a:cubicBezTo>
                      <a:pt x="70511" y="30147"/>
                      <a:pt x="65478" y="30197"/>
                      <a:pt x="66647" y="27859"/>
                    </a:cubicBezTo>
                    <a:cubicBezTo>
                      <a:pt x="66647" y="27757"/>
                      <a:pt x="66749" y="27707"/>
                      <a:pt x="66800" y="27656"/>
                    </a:cubicBezTo>
                    <a:cubicBezTo>
                      <a:pt x="66851" y="27656"/>
                      <a:pt x="66901" y="27605"/>
                      <a:pt x="66901" y="27605"/>
                    </a:cubicBezTo>
                    <a:cubicBezTo>
                      <a:pt x="67782" y="27501"/>
                      <a:pt x="68663" y="27450"/>
                      <a:pt x="69542" y="27450"/>
                    </a:cubicBezTo>
                    <a:close/>
                    <a:moveTo>
                      <a:pt x="113315" y="28672"/>
                    </a:moveTo>
                    <a:cubicBezTo>
                      <a:pt x="113772" y="28672"/>
                      <a:pt x="113874" y="29435"/>
                      <a:pt x="113416" y="29486"/>
                    </a:cubicBezTo>
                    <a:cubicBezTo>
                      <a:pt x="106648" y="30419"/>
                      <a:pt x="99835" y="30872"/>
                      <a:pt x="93021" y="30872"/>
                    </a:cubicBezTo>
                    <a:cubicBezTo>
                      <a:pt x="89447" y="30872"/>
                      <a:pt x="85873" y="30747"/>
                      <a:pt x="82305" y="30502"/>
                    </a:cubicBezTo>
                    <a:cubicBezTo>
                      <a:pt x="82016" y="30454"/>
                      <a:pt x="82001" y="30041"/>
                      <a:pt x="82259" y="30041"/>
                    </a:cubicBezTo>
                    <a:cubicBezTo>
                      <a:pt x="82274" y="30041"/>
                      <a:pt x="82289" y="30042"/>
                      <a:pt x="82305" y="30045"/>
                    </a:cubicBezTo>
                    <a:cubicBezTo>
                      <a:pt x="92675" y="29638"/>
                      <a:pt x="102995" y="29130"/>
                      <a:pt x="113315" y="28672"/>
                    </a:cubicBezTo>
                    <a:close/>
                    <a:moveTo>
                      <a:pt x="55623" y="2040"/>
                    </a:moveTo>
                    <a:cubicBezTo>
                      <a:pt x="57460" y="2040"/>
                      <a:pt x="59305" y="2136"/>
                      <a:pt x="61055" y="2136"/>
                    </a:cubicBezTo>
                    <a:cubicBezTo>
                      <a:pt x="62538" y="2136"/>
                      <a:pt x="64109" y="2092"/>
                      <a:pt x="65698" y="2092"/>
                    </a:cubicBezTo>
                    <a:cubicBezTo>
                      <a:pt x="67923" y="2092"/>
                      <a:pt x="70185" y="2178"/>
                      <a:pt x="72290" y="2594"/>
                    </a:cubicBezTo>
                    <a:cubicBezTo>
                      <a:pt x="72341" y="2560"/>
                      <a:pt x="72392" y="2543"/>
                      <a:pt x="72441" y="2543"/>
                    </a:cubicBezTo>
                    <a:cubicBezTo>
                      <a:pt x="72539" y="2543"/>
                      <a:pt x="72629" y="2610"/>
                      <a:pt x="72697" y="2746"/>
                    </a:cubicBezTo>
                    <a:cubicBezTo>
                      <a:pt x="75238" y="8389"/>
                      <a:pt x="74984" y="17692"/>
                      <a:pt x="72137" y="23182"/>
                    </a:cubicBezTo>
                    <a:cubicBezTo>
                      <a:pt x="72063" y="23331"/>
                      <a:pt x="71907" y="23425"/>
                      <a:pt x="71749" y="23425"/>
                    </a:cubicBezTo>
                    <a:cubicBezTo>
                      <a:pt x="71691" y="23425"/>
                      <a:pt x="71633" y="23413"/>
                      <a:pt x="71578" y="23385"/>
                    </a:cubicBezTo>
                    <a:cubicBezTo>
                      <a:pt x="71426" y="23487"/>
                      <a:pt x="71273" y="23538"/>
                      <a:pt x="71172" y="23538"/>
                    </a:cubicBezTo>
                    <a:cubicBezTo>
                      <a:pt x="67003" y="23741"/>
                      <a:pt x="62784" y="23945"/>
                      <a:pt x="58615" y="24097"/>
                    </a:cubicBezTo>
                    <a:cubicBezTo>
                      <a:pt x="56175" y="24212"/>
                      <a:pt x="53592" y="24526"/>
                      <a:pt x="51059" y="24526"/>
                    </a:cubicBezTo>
                    <a:cubicBezTo>
                      <a:pt x="50214" y="24526"/>
                      <a:pt x="49376" y="24491"/>
                      <a:pt x="48549" y="24402"/>
                    </a:cubicBezTo>
                    <a:cubicBezTo>
                      <a:pt x="48397" y="27656"/>
                      <a:pt x="48041" y="30909"/>
                      <a:pt x="47533" y="34163"/>
                    </a:cubicBezTo>
                    <a:cubicBezTo>
                      <a:pt x="46974" y="37823"/>
                      <a:pt x="46567" y="41636"/>
                      <a:pt x="45499" y="45194"/>
                    </a:cubicBezTo>
                    <a:cubicBezTo>
                      <a:pt x="46008" y="46109"/>
                      <a:pt x="46414" y="47075"/>
                      <a:pt x="46770" y="48092"/>
                    </a:cubicBezTo>
                    <a:cubicBezTo>
                      <a:pt x="47431" y="49617"/>
                      <a:pt x="47990" y="51193"/>
                      <a:pt x="48397" y="52819"/>
                    </a:cubicBezTo>
                    <a:cubicBezTo>
                      <a:pt x="48397" y="52870"/>
                      <a:pt x="48397" y="52921"/>
                      <a:pt x="48397" y="53023"/>
                    </a:cubicBezTo>
                    <a:cubicBezTo>
                      <a:pt x="49375" y="52937"/>
                      <a:pt x="50357" y="52907"/>
                      <a:pt x="51340" y="52907"/>
                    </a:cubicBezTo>
                    <a:cubicBezTo>
                      <a:pt x="53430" y="52907"/>
                      <a:pt x="55528" y="53040"/>
                      <a:pt x="57611" y="53040"/>
                    </a:cubicBezTo>
                    <a:cubicBezTo>
                      <a:pt x="58014" y="53040"/>
                      <a:pt x="58417" y="53035"/>
                      <a:pt x="58818" y="53023"/>
                    </a:cubicBezTo>
                    <a:cubicBezTo>
                      <a:pt x="62631" y="52819"/>
                      <a:pt x="66342" y="52260"/>
                      <a:pt x="70053" y="51752"/>
                    </a:cubicBezTo>
                    <a:cubicBezTo>
                      <a:pt x="71172" y="49312"/>
                      <a:pt x="72442" y="47024"/>
                      <a:pt x="73866" y="44838"/>
                    </a:cubicBezTo>
                    <a:cubicBezTo>
                      <a:pt x="75340" y="42449"/>
                      <a:pt x="76865" y="39755"/>
                      <a:pt x="79051" y="37925"/>
                    </a:cubicBezTo>
                    <a:cubicBezTo>
                      <a:pt x="78797" y="36196"/>
                      <a:pt x="79153" y="34366"/>
                      <a:pt x="79204" y="32587"/>
                    </a:cubicBezTo>
                    <a:cubicBezTo>
                      <a:pt x="79153" y="30858"/>
                      <a:pt x="79255" y="29130"/>
                      <a:pt x="79458" y="27351"/>
                    </a:cubicBezTo>
                    <a:cubicBezTo>
                      <a:pt x="78594" y="26741"/>
                      <a:pt x="77780" y="26080"/>
                      <a:pt x="77069" y="25317"/>
                    </a:cubicBezTo>
                    <a:cubicBezTo>
                      <a:pt x="76306" y="24656"/>
                      <a:pt x="75645" y="23945"/>
                      <a:pt x="75035" y="23131"/>
                    </a:cubicBezTo>
                    <a:cubicBezTo>
                      <a:pt x="74933" y="23080"/>
                      <a:pt x="74883" y="22979"/>
                      <a:pt x="74832" y="22877"/>
                    </a:cubicBezTo>
                    <a:cubicBezTo>
                      <a:pt x="74832" y="22826"/>
                      <a:pt x="74832" y="22775"/>
                      <a:pt x="74832" y="22674"/>
                    </a:cubicBezTo>
                    <a:cubicBezTo>
                      <a:pt x="74679" y="16421"/>
                      <a:pt x="75137" y="10117"/>
                      <a:pt x="76204" y="3915"/>
                    </a:cubicBezTo>
                    <a:cubicBezTo>
                      <a:pt x="76204" y="3826"/>
                      <a:pt x="76263" y="3786"/>
                      <a:pt x="76333" y="3786"/>
                    </a:cubicBezTo>
                    <a:cubicBezTo>
                      <a:pt x="76423" y="3786"/>
                      <a:pt x="76532" y="3852"/>
                      <a:pt x="76560" y="3966"/>
                    </a:cubicBezTo>
                    <a:cubicBezTo>
                      <a:pt x="76916" y="10270"/>
                      <a:pt x="76611" y="16573"/>
                      <a:pt x="75747" y="22775"/>
                    </a:cubicBezTo>
                    <a:cubicBezTo>
                      <a:pt x="76459" y="23335"/>
                      <a:pt x="77170" y="23945"/>
                      <a:pt x="77831" y="24606"/>
                    </a:cubicBezTo>
                    <a:cubicBezTo>
                      <a:pt x="78543" y="25266"/>
                      <a:pt x="79204" y="25978"/>
                      <a:pt x="79865" y="26741"/>
                    </a:cubicBezTo>
                    <a:cubicBezTo>
                      <a:pt x="79915" y="26741"/>
                      <a:pt x="79915" y="26791"/>
                      <a:pt x="79966" y="26842"/>
                    </a:cubicBezTo>
                    <a:lnTo>
                      <a:pt x="80068" y="26995"/>
                    </a:lnTo>
                    <a:cubicBezTo>
                      <a:pt x="80119" y="27096"/>
                      <a:pt x="80119" y="27249"/>
                      <a:pt x="80068" y="27351"/>
                    </a:cubicBezTo>
                    <a:cubicBezTo>
                      <a:pt x="80322" y="29079"/>
                      <a:pt x="80424" y="30807"/>
                      <a:pt x="80322" y="32587"/>
                    </a:cubicBezTo>
                    <a:cubicBezTo>
                      <a:pt x="80271" y="34417"/>
                      <a:pt x="80424" y="36552"/>
                      <a:pt x="79712" y="38280"/>
                    </a:cubicBezTo>
                    <a:cubicBezTo>
                      <a:pt x="79661" y="38331"/>
                      <a:pt x="79661" y="38382"/>
                      <a:pt x="79610" y="38382"/>
                    </a:cubicBezTo>
                    <a:cubicBezTo>
                      <a:pt x="78441" y="40873"/>
                      <a:pt x="76509" y="43110"/>
                      <a:pt x="75035" y="45448"/>
                    </a:cubicBezTo>
                    <a:cubicBezTo>
                      <a:pt x="73561" y="47736"/>
                      <a:pt x="72392" y="50125"/>
                      <a:pt x="71019" y="52413"/>
                    </a:cubicBezTo>
                    <a:cubicBezTo>
                      <a:pt x="70968" y="52514"/>
                      <a:pt x="70917" y="52616"/>
                      <a:pt x="70867" y="52667"/>
                    </a:cubicBezTo>
                    <a:lnTo>
                      <a:pt x="70714" y="52921"/>
                    </a:lnTo>
                    <a:cubicBezTo>
                      <a:pt x="70604" y="53086"/>
                      <a:pt x="70419" y="53177"/>
                      <a:pt x="70233" y="53177"/>
                    </a:cubicBezTo>
                    <a:cubicBezTo>
                      <a:pt x="70075" y="53177"/>
                      <a:pt x="69916" y="53112"/>
                      <a:pt x="69799" y="52972"/>
                    </a:cubicBezTo>
                    <a:cubicBezTo>
                      <a:pt x="66342" y="53633"/>
                      <a:pt x="62885" y="54040"/>
                      <a:pt x="59378" y="54192"/>
                    </a:cubicBezTo>
                    <a:cubicBezTo>
                      <a:pt x="57857" y="54255"/>
                      <a:pt x="56283" y="54336"/>
                      <a:pt x="54704" y="54336"/>
                    </a:cubicBezTo>
                    <a:cubicBezTo>
                      <a:pt x="52483" y="54336"/>
                      <a:pt x="50252" y="54176"/>
                      <a:pt x="48143" y="53582"/>
                    </a:cubicBezTo>
                    <a:cubicBezTo>
                      <a:pt x="47990" y="53582"/>
                      <a:pt x="47939" y="53480"/>
                      <a:pt x="47889" y="53328"/>
                    </a:cubicBezTo>
                    <a:cubicBezTo>
                      <a:pt x="47736" y="53328"/>
                      <a:pt x="47634" y="53226"/>
                      <a:pt x="47533" y="53124"/>
                    </a:cubicBezTo>
                    <a:cubicBezTo>
                      <a:pt x="46872" y="51752"/>
                      <a:pt x="46313" y="50329"/>
                      <a:pt x="45855" y="48905"/>
                    </a:cubicBezTo>
                    <a:cubicBezTo>
                      <a:pt x="45347" y="47533"/>
                      <a:pt x="44635" y="46109"/>
                      <a:pt x="44584" y="44635"/>
                    </a:cubicBezTo>
                    <a:cubicBezTo>
                      <a:pt x="44635" y="44533"/>
                      <a:pt x="44686" y="44482"/>
                      <a:pt x="44737" y="44482"/>
                    </a:cubicBezTo>
                    <a:cubicBezTo>
                      <a:pt x="45093" y="41331"/>
                      <a:pt x="45804" y="38128"/>
                      <a:pt x="46313" y="34976"/>
                    </a:cubicBezTo>
                    <a:cubicBezTo>
                      <a:pt x="46872" y="31418"/>
                      <a:pt x="47228" y="27808"/>
                      <a:pt x="47939" y="24300"/>
                    </a:cubicBezTo>
                    <a:cubicBezTo>
                      <a:pt x="47685" y="24250"/>
                      <a:pt x="47431" y="24199"/>
                      <a:pt x="47177" y="24148"/>
                    </a:cubicBezTo>
                    <a:cubicBezTo>
                      <a:pt x="47126" y="24148"/>
                      <a:pt x="47126" y="24148"/>
                      <a:pt x="47075" y="24097"/>
                    </a:cubicBezTo>
                    <a:cubicBezTo>
                      <a:pt x="47010" y="24113"/>
                      <a:pt x="46945" y="24121"/>
                      <a:pt x="46880" y="24121"/>
                    </a:cubicBezTo>
                    <a:cubicBezTo>
                      <a:pt x="46338" y="24121"/>
                      <a:pt x="45817" y="23591"/>
                      <a:pt x="45499" y="23182"/>
                    </a:cubicBezTo>
                    <a:cubicBezTo>
                      <a:pt x="45398" y="22979"/>
                      <a:pt x="45296" y="22775"/>
                      <a:pt x="45194" y="22572"/>
                    </a:cubicBezTo>
                    <a:cubicBezTo>
                      <a:pt x="45143" y="22521"/>
                      <a:pt x="45143" y="22420"/>
                      <a:pt x="45093" y="22369"/>
                    </a:cubicBezTo>
                    <a:lnTo>
                      <a:pt x="45093" y="22318"/>
                    </a:lnTo>
                    <a:cubicBezTo>
                      <a:pt x="45042" y="22064"/>
                      <a:pt x="44991" y="21810"/>
                      <a:pt x="45042" y="21555"/>
                    </a:cubicBezTo>
                    <a:cubicBezTo>
                      <a:pt x="44940" y="18505"/>
                      <a:pt x="45754" y="15201"/>
                      <a:pt x="46364" y="12303"/>
                    </a:cubicBezTo>
                    <a:cubicBezTo>
                      <a:pt x="47075" y="9050"/>
                      <a:pt x="47939" y="5644"/>
                      <a:pt x="49566" y="2695"/>
                    </a:cubicBezTo>
                    <a:cubicBezTo>
                      <a:pt x="49599" y="2597"/>
                      <a:pt x="49695" y="2541"/>
                      <a:pt x="49787" y="2541"/>
                    </a:cubicBezTo>
                    <a:cubicBezTo>
                      <a:pt x="49837" y="2541"/>
                      <a:pt x="49886" y="2558"/>
                      <a:pt x="49922" y="2594"/>
                    </a:cubicBezTo>
                    <a:cubicBezTo>
                      <a:pt x="51729" y="2148"/>
                      <a:pt x="53671" y="2040"/>
                      <a:pt x="55623" y="2040"/>
                    </a:cubicBezTo>
                    <a:close/>
                    <a:moveTo>
                      <a:pt x="47075" y="1"/>
                    </a:moveTo>
                    <a:cubicBezTo>
                      <a:pt x="45906" y="255"/>
                      <a:pt x="44838" y="306"/>
                      <a:pt x="43771" y="967"/>
                    </a:cubicBezTo>
                    <a:cubicBezTo>
                      <a:pt x="43008" y="1526"/>
                      <a:pt x="42297" y="2238"/>
                      <a:pt x="41788" y="3102"/>
                    </a:cubicBezTo>
                    <a:cubicBezTo>
                      <a:pt x="42273" y="2811"/>
                      <a:pt x="42876" y="2646"/>
                      <a:pt x="43456" y="2646"/>
                    </a:cubicBezTo>
                    <a:cubicBezTo>
                      <a:pt x="44397" y="2646"/>
                      <a:pt x="45279" y="3081"/>
                      <a:pt x="45499" y="4119"/>
                    </a:cubicBezTo>
                    <a:cubicBezTo>
                      <a:pt x="45550" y="4271"/>
                      <a:pt x="45448" y="4474"/>
                      <a:pt x="45347" y="4525"/>
                    </a:cubicBezTo>
                    <a:cubicBezTo>
                      <a:pt x="45601" y="7372"/>
                      <a:pt x="44686" y="10422"/>
                      <a:pt x="44127" y="13167"/>
                    </a:cubicBezTo>
                    <a:cubicBezTo>
                      <a:pt x="43415" y="16319"/>
                      <a:pt x="42754" y="19878"/>
                      <a:pt x="41229" y="22775"/>
                    </a:cubicBezTo>
                    <a:cubicBezTo>
                      <a:pt x="41229" y="22928"/>
                      <a:pt x="41229" y="23080"/>
                      <a:pt x="41127" y="23182"/>
                    </a:cubicBezTo>
                    <a:cubicBezTo>
                      <a:pt x="40746" y="23606"/>
                      <a:pt x="40188" y="23641"/>
                      <a:pt x="39660" y="23641"/>
                    </a:cubicBezTo>
                    <a:cubicBezTo>
                      <a:pt x="39554" y="23641"/>
                      <a:pt x="39450" y="23640"/>
                      <a:pt x="39348" y="23640"/>
                    </a:cubicBezTo>
                    <a:lnTo>
                      <a:pt x="38687" y="23690"/>
                    </a:lnTo>
                    <a:lnTo>
                      <a:pt x="39145" y="24199"/>
                    </a:lnTo>
                    <a:cubicBezTo>
                      <a:pt x="39653" y="24707"/>
                      <a:pt x="40111" y="25317"/>
                      <a:pt x="40517" y="26029"/>
                    </a:cubicBezTo>
                    <a:cubicBezTo>
                      <a:pt x="40517" y="26029"/>
                      <a:pt x="40517" y="26080"/>
                      <a:pt x="40517" y="26131"/>
                    </a:cubicBezTo>
                    <a:cubicBezTo>
                      <a:pt x="40568" y="26181"/>
                      <a:pt x="40568" y="26232"/>
                      <a:pt x="40568" y="26334"/>
                    </a:cubicBezTo>
                    <a:cubicBezTo>
                      <a:pt x="40365" y="27046"/>
                      <a:pt x="40060" y="27757"/>
                      <a:pt x="39653" y="28418"/>
                    </a:cubicBezTo>
                    <a:cubicBezTo>
                      <a:pt x="39297" y="29130"/>
                      <a:pt x="39043" y="29943"/>
                      <a:pt x="38687" y="30655"/>
                    </a:cubicBezTo>
                    <a:cubicBezTo>
                      <a:pt x="38645" y="30823"/>
                      <a:pt x="38463" y="30922"/>
                      <a:pt x="38287" y="30922"/>
                    </a:cubicBezTo>
                    <a:cubicBezTo>
                      <a:pt x="38250" y="30922"/>
                      <a:pt x="38214" y="30918"/>
                      <a:pt x="38179" y="30909"/>
                    </a:cubicBezTo>
                    <a:cubicBezTo>
                      <a:pt x="38077" y="31011"/>
                      <a:pt x="37976" y="31062"/>
                      <a:pt x="37874" y="31062"/>
                    </a:cubicBezTo>
                    <a:cubicBezTo>
                      <a:pt x="32388" y="30971"/>
                      <a:pt x="26943" y="30799"/>
                      <a:pt x="21502" y="30799"/>
                    </a:cubicBezTo>
                    <a:cubicBezTo>
                      <a:pt x="20842" y="30799"/>
                      <a:pt x="20182" y="30802"/>
                      <a:pt x="19522" y="30807"/>
                    </a:cubicBezTo>
                    <a:cubicBezTo>
                      <a:pt x="14115" y="30854"/>
                      <a:pt x="8664" y="31328"/>
                      <a:pt x="3289" y="31328"/>
                    </a:cubicBezTo>
                    <a:cubicBezTo>
                      <a:pt x="2802" y="31328"/>
                      <a:pt x="2316" y="31324"/>
                      <a:pt x="1831" y="31316"/>
                    </a:cubicBezTo>
                    <a:cubicBezTo>
                      <a:pt x="1374" y="32129"/>
                      <a:pt x="916" y="33044"/>
                      <a:pt x="509" y="33908"/>
                    </a:cubicBezTo>
                    <a:cubicBezTo>
                      <a:pt x="662" y="36094"/>
                      <a:pt x="611" y="38331"/>
                      <a:pt x="662" y="40466"/>
                    </a:cubicBezTo>
                    <a:cubicBezTo>
                      <a:pt x="713" y="42754"/>
                      <a:pt x="1272" y="45550"/>
                      <a:pt x="52" y="47583"/>
                    </a:cubicBezTo>
                    <a:cubicBezTo>
                      <a:pt x="52" y="48143"/>
                      <a:pt x="52" y="48702"/>
                      <a:pt x="1" y="49261"/>
                    </a:cubicBezTo>
                    <a:cubicBezTo>
                      <a:pt x="221" y="49244"/>
                      <a:pt x="453" y="49238"/>
                      <a:pt x="686" y="49238"/>
                    </a:cubicBezTo>
                    <a:cubicBezTo>
                      <a:pt x="1153" y="49238"/>
                      <a:pt x="1628" y="49261"/>
                      <a:pt x="2034" y="49261"/>
                    </a:cubicBezTo>
                    <a:cubicBezTo>
                      <a:pt x="2492" y="49210"/>
                      <a:pt x="2937" y="49185"/>
                      <a:pt x="3382" y="49185"/>
                    </a:cubicBezTo>
                    <a:cubicBezTo>
                      <a:pt x="3826" y="49185"/>
                      <a:pt x="4271" y="49210"/>
                      <a:pt x="4729" y="49261"/>
                    </a:cubicBezTo>
                    <a:cubicBezTo>
                      <a:pt x="5695" y="46007"/>
                      <a:pt x="7118" y="42906"/>
                      <a:pt x="8897" y="39958"/>
                    </a:cubicBezTo>
                    <a:cubicBezTo>
                      <a:pt x="8897" y="39907"/>
                      <a:pt x="8948" y="39856"/>
                      <a:pt x="8999" y="39856"/>
                    </a:cubicBezTo>
                    <a:cubicBezTo>
                      <a:pt x="13218" y="38484"/>
                      <a:pt x="18353" y="38789"/>
                      <a:pt x="22776" y="38585"/>
                    </a:cubicBezTo>
                    <a:cubicBezTo>
                      <a:pt x="25623" y="38468"/>
                      <a:pt x="28503" y="38351"/>
                      <a:pt x="31369" y="38351"/>
                    </a:cubicBezTo>
                    <a:cubicBezTo>
                      <a:pt x="33467" y="38351"/>
                      <a:pt x="35557" y="38414"/>
                      <a:pt x="37620" y="38585"/>
                    </a:cubicBezTo>
                    <a:cubicBezTo>
                      <a:pt x="37721" y="38585"/>
                      <a:pt x="37823" y="38636"/>
                      <a:pt x="37925" y="38687"/>
                    </a:cubicBezTo>
                    <a:cubicBezTo>
                      <a:pt x="37976" y="38687"/>
                      <a:pt x="38026" y="38738"/>
                      <a:pt x="38026" y="38789"/>
                    </a:cubicBezTo>
                    <a:cubicBezTo>
                      <a:pt x="40060" y="41483"/>
                      <a:pt x="41331" y="44838"/>
                      <a:pt x="42754" y="47888"/>
                    </a:cubicBezTo>
                    <a:cubicBezTo>
                      <a:pt x="44025" y="50634"/>
                      <a:pt x="45448" y="53328"/>
                      <a:pt x="46567" y="56175"/>
                    </a:cubicBezTo>
                    <a:cubicBezTo>
                      <a:pt x="50176" y="55615"/>
                      <a:pt x="54040" y="55819"/>
                      <a:pt x="57700" y="55666"/>
                    </a:cubicBezTo>
                    <a:cubicBezTo>
                      <a:pt x="61818" y="55514"/>
                      <a:pt x="65986" y="55107"/>
                      <a:pt x="70155" y="55056"/>
                    </a:cubicBezTo>
                    <a:cubicBezTo>
                      <a:pt x="72442" y="53684"/>
                      <a:pt x="74273" y="48956"/>
                      <a:pt x="75442" y="46872"/>
                    </a:cubicBezTo>
                    <a:cubicBezTo>
                      <a:pt x="76916" y="44330"/>
                      <a:pt x="78289" y="41737"/>
                      <a:pt x="80017" y="39348"/>
                    </a:cubicBezTo>
                    <a:cubicBezTo>
                      <a:pt x="80101" y="39179"/>
                      <a:pt x="80325" y="39081"/>
                      <a:pt x="80515" y="39081"/>
                    </a:cubicBezTo>
                    <a:cubicBezTo>
                      <a:pt x="80554" y="39081"/>
                      <a:pt x="80592" y="39085"/>
                      <a:pt x="80627" y="39094"/>
                    </a:cubicBezTo>
                    <a:cubicBezTo>
                      <a:pt x="84694" y="37925"/>
                      <a:pt x="89371" y="37925"/>
                      <a:pt x="93539" y="37823"/>
                    </a:cubicBezTo>
                    <a:cubicBezTo>
                      <a:pt x="94215" y="37808"/>
                      <a:pt x="94889" y="37801"/>
                      <a:pt x="95563" y="37801"/>
                    </a:cubicBezTo>
                    <a:cubicBezTo>
                      <a:pt x="99604" y="37801"/>
                      <a:pt x="103612" y="38063"/>
                      <a:pt x="107621" y="38585"/>
                    </a:cubicBezTo>
                    <a:cubicBezTo>
                      <a:pt x="107926" y="38636"/>
                      <a:pt x="108180" y="38890"/>
                      <a:pt x="108180" y="39246"/>
                    </a:cubicBezTo>
                    <a:cubicBezTo>
                      <a:pt x="109909" y="40415"/>
                      <a:pt x="111129" y="42500"/>
                      <a:pt x="112146" y="44228"/>
                    </a:cubicBezTo>
                    <a:cubicBezTo>
                      <a:pt x="113061" y="45804"/>
                      <a:pt x="114535" y="48041"/>
                      <a:pt x="114687" y="50023"/>
                    </a:cubicBezTo>
                    <a:cubicBezTo>
                      <a:pt x="115399" y="49922"/>
                      <a:pt x="116162" y="49820"/>
                      <a:pt x="116924" y="49820"/>
                    </a:cubicBezTo>
                    <a:cubicBezTo>
                      <a:pt x="116467" y="41331"/>
                      <a:pt x="116162" y="32739"/>
                      <a:pt x="115450" y="24148"/>
                    </a:cubicBezTo>
                    <a:cubicBezTo>
                      <a:pt x="115043" y="19522"/>
                      <a:pt x="114586" y="14947"/>
                      <a:pt x="113874" y="10371"/>
                    </a:cubicBezTo>
                    <a:cubicBezTo>
                      <a:pt x="113264" y="6000"/>
                      <a:pt x="112196" y="2085"/>
                      <a:pt x="107926" y="306"/>
                    </a:cubicBezTo>
                    <a:cubicBezTo>
                      <a:pt x="97403" y="306"/>
                      <a:pt x="86880" y="306"/>
                      <a:pt x="76408" y="255"/>
                    </a:cubicBezTo>
                    <a:lnTo>
                      <a:pt x="61055" y="204"/>
                    </a:lnTo>
                    <a:cubicBezTo>
                      <a:pt x="58647" y="204"/>
                      <a:pt x="56169" y="275"/>
                      <a:pt x="53694" y="275"/>
                    </a:cubicBezTo>
                    <a:cubicBezTo>
                      <a:pt x="51467" y="275"/>
                      <a:pt x="49242" y="218"/>
                      <a:pt x="470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3" name="Google Shape;1173;p27"/>
              <p:cNvSpPr/>
              <p:nvPr/>
            </p:nvSpPr>
            <p:spPr>
              <a:xfrm flipH="1">
                <a:off x="2784295" y="3967033"/>
                <a:ext cx="1619488" cy="437972"/>
              </a:xfrm>
              <a:custGeom>
                <a:avLst/>
                <a:gdLst/>
                <a:ahLst/>
                <a:cxnLst/>
                <a:rect l="l" t="t" r="r" b="b"/>
                <a:pathLst>
                  <a:path w="116925" h="31621" extrusionOk="0">
                    <a:moveTo>
                      <a:pt x="114942" y="1"/>
                    </a:moveTo>
                    <a:cubicBezTo>
                      <a:pt x="114840" y="2492"/>
                      <a:pt x="114586" y="5389"/>
                      <a:pt x="113162" y="7321"/>
                    </a:cubicBezTo>
                    <a:cubicBezTo>
                      <a:pt x="112095" y="8846"/>
                      <a:pt x="110519" y="9914"/>
                      <a:pt x="108790" y="10473"/>
                    </a:cubicBezTo>
                    <a:cubicBezTo>
                      <a:pt x="107142" y="10944"/>
                      <a:pt x="105433" y="11203"/>
                      <a:pt x="103734" y="11203"/>
                    </a:cubicBezTo>
                    <a:cubicBezTo>
                      <a:pt x="103232" y="11203"/>
                      <a:pt x="102731" y="11180"/>
                      <a:pt x="102232" y="11134"/>
                    </a:cubicBezTo>
                    <a:cubicBezTo>
                      <a:pt x="99964" y="10921"/>
                      <a:pt x="97696" y="10832"/>
                      <a:pt x="95444" y="10832"/>
                    </a:cubicBezTo>
                    <a:cubicBezTo>
                      <a:pt x="94467" y="10832"/>
                      <a:pt x="93492" y="10849"/>
                      <a:pt x="92523" y="10880"/>
                    </a:cubicBezTo>
                    <a:cubicBezTo>
                      <a:pt x="88202" y="11083"/>
                      <a:pt x="83982" y="11896"/>
                      <a:pt x="79915" y="13218"/>
                    </a:cubicBezTo>
                    <a:cubicBezTo>
                      <a:pt x="79865" y="13422"/>
                      <a:pt x="79814" y="13625"/>
                      <a:pt x="79712" y="13828"/>
                    </a:cubicBezTo>
                    <a:cubicBezTo>
                      <a:pt x="79712" y="13879"/>
                      <a:pt x="79661" y="13930"/>
                      <a:pt x="79661" y="13930"/>
                    </a:cubicBezTo>
                    <a:cubicBezTo>
                      <a:pt x="78492" y="16421"/>
                      <a:pt x="76509" y="18658"/>
                      <a:pt x="75086" y="20996"/>
                    </a:cubicBezTo>
                    <a:cubicBezTo>
                      <a:pt x="73612" y="23284"/>
                      <a:pt x="72392" y="25673"/>
                      <a:pt x="71019" y="27961"/>
                    </a:cubicBezTo>
                    <a:cubicBezTo>
                      <a:pt x="71019" y="28062"/>
                      <a:pt x="70968" y="28164"/>
                      <a:pt x="70867" y="28215"/>
                    </a:cubicBezTo>
                    <a:lnTo>
                      <a:pt x="70714" y="28469"/>
                    </a:lnTo>
                    <a:cubicBezTo>
                      <a:pt x="70604" y="28634"/>
                      <a:pt x="70419" y="28725"/>
                      <a:pt x="70233" y="28725"/>
                    </a:cubicBezTo>
                    <a:cubicBezTo>
                      <a:pt x="70075" y="28725"/>
                      <a:pt x="69916" y="28660"/>
                      <a:pt x="69799" y="28520"/>
                    </a:cubicBezTo>
                    <a:cubicBezTo>
                      <a:pt x="66393" y="29181"/>
                      <a:pt x="62885" y="29587"/>
                      <a:pt x="59378" y="29740"/>
                    </a:cubicBezTo>
                    <a:cubicBezTo>
                      <a:pt x="57857" y="29803"/>
                      <a:pt x="56283" y="29884"/>
                      <a:pt x="54704" y="29884"/>
                    </a:cubicBezTo>
                    <a:cubicBezTo>
                      <a:pt x="52483" y="29884"/>
                      <a:pt x="50252" y="29724"/>
                      <a:pt x="48143" y="29130"/>
                    </a:cubicBezTo>
                    <a:cubicBezTo>
                      <a:pt x="48041" y="29130"/>
                      <a:pt x="47939" y="29028"/>
                      <a:pt x="47939" y="28876"/>
                    </a:cubicBezTo>
                    <a:cubicBezTo>
                      <a:pt x="47787" y="28876"/>
                      <a:pt x="47634" y="28774"/>
                      <a:pt x="47584" y="28672"/>
                    </a:cubicBezTo>
                    <a:cubicBezTo>
                      <a:pt x="46923" y="27300"/>
                      <a:pt x="46364" y="25876"/>
                      <a:pt x="45855" y="24453"/>
                    </a:cubicBezTo>
                    <a:cubicBezTo>
                      <a:pt x="45347" y="23080"/>
                      <a:pt x="44686" y="21657"/>
                      <a:pt x="44635" y="20183"/>
                    </a:cubicBezTo>
                    <a:cubicBezTo>
                      <a:pt x="44635" y="20081"/>
                      <a:pt x="44686" y="19979"/>
                      <a:pt x="44737" y="19979"/>
                    </a:cubicBezTo>
                    <a:cubicBezTo>
                      <a:pt x="44737" y="19827"/>
                      <a:pt x="44788" y="19725"/>
                      <a:pt x="44788" y="19624"/>
                    </a:cubicBezTo>
                    <a:cubicBezTo>
                      <a:pt x="43263" y="19064"/>
                      <a:pt x="41992" y="17895"/>
                      <a:pt x="41229" y="16421"/>
                    </a:cubicBezTo>
                    <a:cubicBezTo>
                      <a:pt x="40772" y="15455"/>
                      <a:pt x="40314" y="14540"/>
                      <a:pt x="39755" y="13625"/>
                    </a:cubicBezTo>
                    <a:cubicBezTo>
                      <a:pt x="38840" y="12506"/>
                      <a:pt x="37569" y="11846"/>
                      <a:pt x="36145" y="11744"/>
                    </a:cubicBezTo>
                    <a:cubicBezTo>
                      <a:pt x="33909" y="11439"/>
                      <a:pt x="31621" y="11490"/>
                      <a:pt x="29384" y="11388"/>
                    </a:cubicBezTo>
                    <a:cubicBezTo>
                      <a:pt x="27732" y="11282"/>
                      <a:pt x="26080" y="11229"/>
                      <a:pt x="24431" y="11229"/>
                    </a:cubicBezTo>
                    <a:cubicBezTo>
                      <a:pt x="22124" y="11229"/>
                      <a:pt x="19823" y="11333"/>
                      <a:pt x="17539" y="11541"/>
                    </a:cubicBezTo>
                    <a:cubicBezTo>
                      <a:pt x="13574" y="12049"/>
                      <a:pt x="9253" y="13066"/>
                      <a:pt x="6610" y="16268"/>
                    </a:cubicBezTo>
                    <a:cubicBezTo>
                      <a:pt x="6550" y="16328"/>
                      <a:pt x="6473" y="16353"/>
                      <a:pt x="6399" y="16353"/>
                    </a:cubicBezTo>
                    <a:cubicBezTo>
                      <a:pt x="6347" y="16353"/>
                      <a:pt x="6296" y="16340"/>
                      <a:pt x="6254" y="16319"/>
                    </a:cubicBezTo>
                    <a:cubicBezTo>
                      <a:pt x="3814" y="14794"/>
                      <a:pt x="1221" y="12100"/>
                      <a:pt x="611" y="9151"/>
                    </a:cubicBezTo>
                    <a:cubicBezTo>
                      <a:pt x="611" y="9253"/>
                      <a:pt x="560" y="9304"/>
                      <a:pt x="509" y="9355"/>
                    </a:cubicBezTo>
                    <a:cubicBezTo>
                      <a:pt x="611" y="11591"/>
                      <a:pt x="560" y="13828"/>
                      <a:pt x="662" y="15963"/>
                    </a:cubicBezTo>
                    <a:cubicBezTo>
                      <a:pt x="713" y="18251"/>
                      <a:pt x="1221" y="21047"/>
                      <a:pt x="1" y="23080"/>
                    </a:cubicBezTo>
                    <a:cubicBezTo>
                      <a:pt x="1" y="23640"/>
                      <a:pt x="1" y="24199"/>
                      <a:pt x="1" y="24758"/>
                    </a:cubicBezTo>
                    <a:lnTo>
                      <a:pt x="2034" y="24758"/>
                    </a:lnTo>
                    <a:cubicBezTo>
                      <a:pt x="2492" y="24707"/>
                      <a:pt x="2937" y="24682"/>
                      <a:pt x="3382" y="24682"/>
                    </a:cubicBezTo>
                    <a:cubicBezTo>
                      <a:pt x="3826" y="24682"/>
                      <a:pt x="4271" y="24707"/>
                      <a:pt x="4729" y="24758"/>
                    </a:cubicBezTo>
                    <a:cubicBezTo>
                      <a:pt x="5695" y="21504"/>
                      <a:pt x="7118" y="18353"/>
                      <a:pt x="8897" y="15455"/>
                    </a:cubicBezTo>
                    <a:cubicBezTo>
                      <a:pt x="8897" y="15404"/>
                      <a:pt x="8948" y="15353"/>
                      <a:pt x="8999" y="15302"/>
                    </a:cubicBezTo>
                    <a:cubicBezTo>
                      <a:pt x="13218" y="13981"/>
                      <a:pt x="18353" y="14235"/>
                      <a:pt x="22776" y="14032"/>
                    </a:cubicBezTo>
                    <a:cubicBezTo>
                      <a:pt x="25734" y="13940"/>
                      <a:pt x="28729" y="13812"/>
                      <a:pt x="31706" y="13812"/>
                    </a:cubicBezTo>
                    <a:cubicBezTo>
                      <a:pt x="33691" y="13812"/>
                      <a:pt x="35668" y="13869"/>
                      <a:pt x="37620" y="14032"/>
                    </a:cubicBezTo>
                    <a:cubicBezTo>
                      <a:pt x="37721" y="14082"/>
                      <a:pt x="37823" y="14082"/>
                      <a:pt x="37874" y="14133"/>
                    </a:cubicBezTo>
                    <a:cubicBezTo>
                      <a:pt x="37925" y="14184"/>
                      <a:pt x="37976" y="14235"/>
                      <a:pt x="38026" y="14235"/>
                    </a:cubicBezTo>
                    <a:cubicBezTo>
                      <a:pt x="40060" y="16929"/>
                      <a:pt x="41280" y="20335"/>
                      <a:pt x="42754" y="23385"/>
                    </a:cubicBezTo>
                    <a:cubicBezTo>
                      <a:pt x="44025" y="26080"/>
                      <a:pt x="45448" y="28825"/>
                      <a:pt x="46567" y="31621"/>
                    </a:cubicBezTo>
                    <a:cubicBezTo>
                      <a:pt x="50176" y="31062"/>
                      <a:pt x="54040" y="31316"/>
                      <a:pt x="57700" y="31163"/>
                    </a:cubicBezTo>
                    <a:cubicBezTo>
                      <a:pt x="61818" y="30960"/>
                      <a:pt x="65986" y="30553"/>
                      <a:pt x="70155" y="30502"/>
                    </a:cubicBezTo>
                    <a:cubicBezTo>
                      <a:pt x="72442" y="29130"/>
                      <a:pt x="74273" y="24402"/>
                      <a:pt x="75442" y="22369"/>
                    </a:cubicBezTo>
                    <a:cubicBezTo>
                      <a:pt x="76916" y="19827"/>
                      <a:pt x="78289" y="17183"/>
                      <a:pt x="80017" y="14794"/>
                    </a:cubicBezTo>
                    <a:cubicBezTo>
                      <a:pt x="80095" y="14639"/>
                      <a:pt x="80261" y="14572"/>
                      <a:pt x="80449" y="14572"/>
                    </a:cubicBezTo>
                    <a:cubicBezTo>
                      <a:pt x="80507" y="14572"/>
                      <a:pt x="80567" y="14579"/>
                      <a:pt x="80627" y="14591"/>
                    </a:cubicBezTo>
                    <a:cubicBezTo>
                      <a:pt x="84694" y="13422"/>
                      <a:pt x="89371" y="13422"/>
                      <a:pt x="93539" y="13320"/>
                    </a:cubicBezTo>
                    <a:cubicBezTo>
                      <a:pt x="94215" y="13305"/>
                      <a:pt x="94889" y="13298"/>
                      <a:pt x="95563" y="13298"/>
                    </a:cubicBezTo>
                    <a:cubicBezTo>
                      <a:pt x="99604" y="13298"/>
                      <a:pt x="103612" y="13560"/>
                      <a:pt x="107621" y="14082"/>
                    </a:cubicBezTo>
                    <a:cubicBezTo>
                      <a:pt x="107926" y="14082"/>
                      <a:pt x="108180" y="14387"/>
                      <a:pt x="108180" y="14692"/>
                    </a:cubicBezTo>
                    <a:cubicBezTo>
                      <a:pt x="109909" y="15912"/>
                      <a:pt x="111129" y="17997"/>
                      <a:pt x="112146" y="19725"/>
                    </a:cubicBezTo>
                    <a:cubicBezTo>
                      <a:pt x="113061" y="21301"/>
                      <a:pt x="114484" y="23538"/>
                      <a:pt x="114687" y="25520"/>
                    </a:cubicBezTo>
                    <a:cubicBezTo>
                      <a:pt x="115399" y="25368"/>
                      <a:pt x="116162" y="25317"/>
                      <a:pt x="116924" y="25266"/>
                    </a:cubicBezTo>
                    <a:cubicBezTo>
                      <a:pt x="116467" y="16878"/>
                      <a:pt x="116162" y="8440"/>
                      <a:pt x="115450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4" name="Google Shape;1174;p27"/>
              <p:cNvSpPr/>
              <p:nvPr/>
            </p:nvSpPr>
            <p:spPr>
              <a:xfrm flipH="1">
                <a:off x="3303238" y="3665684"/>
                <a:ext cx="470354" cy="696605"/>
              </a:xfrm>
              <a:custGeom>
                <a:avLst/>
                <a:gdLst/>
                <a:ahLst/>
                <a:cxnLst/>
                <a:rect l="l" t="t" r="r" b="b"/>
                <a:pathLst>
                  <a:path w="33959" h="50294" extrusionOk="0">
                    <a:moveTo>
                      <a:pt x="24008" y="24729"/>
                    </a:moveTo>
                    <a:cubicBezTo>
                      <a:pt x="25718" y="24729"/>
                      <a:pt x="27435" y="24910"/>
                      <a:pt x="29129" y="25316"/>
                    </a:cubicBezTo>
                    <a:cubicBezTo>
                      <a:pt x="29282" y="25316"/>
                      <a:pt x="29384" y="25520"/>
                      <a:pt x="29384" y="25672"/>
                    </a:cubicBezTo>
                    <a:cubicBezTo>
                      <a:pt x="29689" y="26130"/>
                      <a:pt x="29638" y="26740"/>
                      <a:pt x="29231" y="27146"/>
                    </a:cubicBezTo>
                    <a:cubicBezTo>
                      <a:pt x="28866" y="27590"/>
                      <a:pt x="28339" y="27712"/>
                      <a:pt x="27783" y="27712"/>
                    </a:cubicBezTo>
                    <a:cubicBezTo>
                      <a:pt x="27256" y="27712"/>
                      <a:pt x="26702" y="27603"/>
                      <a:pt x="26232" y="27553"/>
                    </a:cubicBezTo>
                    <a:cubicBezTo>
                      <a:pt x="25012" y="27401"/>
                      <a:pt x="19979" y="27502"/>
                      <a:pt x="21148" y="25113"/>
                    </a:cubicBezTo>
                    <a:cubicBezTo>
                      <a:pt x="21199" y="25062"/>
                      <a:pt x="21250" y="24961"/>
                      <a:pt x="21352" y="24961"/>
                    </a:cubicBezTo>
                    <a:cubicBezTo>
                      <a:pt x="21352" y="24910"/>
                      <a:pt x="21402" y="24910"/>
                      <a:pt x="21453" y="24859"/>
                    </a:cubicBezTo>
                    <a:cubicBezTo>
                      <a:pt x="22300" y="24774"/>
                      <a:pt x="23153" y="24729"/>
                      <a:pt x="24008" y="24729"/>
                    </a:cubicBezTo>
                    <a:close/>
                    <a:moveTo>
                      <a:pt x="27248" y="0"/>
                    </a:moveTo>
                    <a:lnTo>
                      <a:pt x="27248" y="0"/>
                    </a:lnTo>
                    <a:cubicBezTo>
                      <a:pt x="29790" y="5643"/>
                      <a:pt x="29485" y="14946"/>
                      <a:pt x="26638" y="20436"/>
                    </a:cubicBezTo>
                    <a:cubicBezTo>
                      <a:pt x="26564" y="20585"/>
                      <a:pt x="26408" y="20679"/>
                      <a:pt x="26250" y="20679"/>
                    </a:cubicBezTo>
                    <a:cubicBezTo>
                      <a:pt x="26192" y="20679"/>
                      <a:pt x="26134" y="20667"/>
                      <a:pt x="26079" y="20639"/>
                    </a:cubicBezTo>
                    <a:cubicBezTo>
                      <a:pt x="25978" y="20741"/>
                      <a:pt x="25825" y="20792"/>
                      <a:pt x="25673" y="20792"/>
                    </a:cubicBezTo>
                    <a:cubicBezTo>
                      <a:pt x="21504" y="20995"/>
                      <a:pt x="17335" y="21199"/>
                      <a:pt x="13167" y="21351"/>
                    </a:cubicBezTo>
                    <a:cubicBezTo>
                      <a:pt x="10689" y="21466"/>
                      <a:pt x="8096" y="21780"/>
                      <a:pt x="5561" y="21780"/>
                    </a:cubicBezTo>
                    <a:cubicBezTo>
                      <a:pt x="4715" y="21780"/>
                      <a:pt x="3877" y="21745"/>
                      <a:pt x="3050" y="21656"/>
                    </a:cubicBezTo>
                    <a:cubicBezTo>
                      <a:pt x="2898" y="24910"/>
                      <a:pt x="2542" y="28163"/>
                      <a:pt x="2034" y="31417"/>
                    </a:cubicBezTo>
                    <a:cubicBezTo>
                      <a:pt x="1475" y="35077"/>
                      <a:pt x="1068" y="38890"/>
                      <a:pt x="0" y="42448"/>
                    </a:cubicBezTo>
                    <a:cubicBezTo>
                      <a:pt x="509" y="43363"/>
                      <a:pt x="915" y="44329"/>
                      <a:pt x="1271" y="45346"/>
                    </a:cubicBezTo>
                    <a:cubicBezTo>
                      <a:pt x="1932" y="46871"/>
                      <a:pt x="2491" y="48447"/>
                      <a:pt x="2898" y="50073"/>
                    </a:cubicBezTo>
                    <a:cubicBezTo>
                      <a:pt x="2898" y="50124"/>
                      <a:pt x="2898" y="50175"/>
                      <a:pt x="2898" y="50277"/>
                    </a:cubicBezTo>
                    <a:cubicBezTo>
                      <a:pt x="3876" y="50191"/>
                      <a:pt x="4858" y="50161"/>
                      <a:pt x="5841" y="50161"/>
                    </a:cubicBezTo>
                    <a:cubicBezTo>
                      <a:pt x="7931" y="50161"/>
                      <a:pt x="10029" y="50294"/>
                      <a:pt x="12112" y="50294"/>
                    </a:cubicBezTo>
                    <a:cubicBezTo>
                      <a:pt x="12515" y="50294"/>
                      <a:pt x="12918" y="50289"/>
                      <a:pt x="13319" y="50277"/>
                    </a:cubicBezTo>
                    <a:cubicBezTo>
                      <a:pt x="17132" y="50073"/>
                      <a:pt x="20843" y="49514"/>
                      <a:pt x="24554" y="49006"/>
                    </a:cubicBezTo>
                    <a:cubicBezTo>
                      <a:pt x="25673" y="46566"/>
                      <a:pt x="26943" y="44278"/>
                      <a:pt x="28367" y="42092"/>
                    </a:cubicBezTo>
                    <a:cubicBezTo>
                      <a:pt x="29841" y="39703"/>
                      <a:pt x="31366" y="37009"/>
                      <a:pt x="33552" y="35179"/>
                    </a:cubicBezTo>
                    <a:cubicBezTo>
                      <a:pt x="33298" y="33450"/>
                      <a:pt x="33654" y="31620"/>
                      <a:pt x="33705" y="29841"/>
                    </a:cubicBezTo>
                    <a:cubicBezTo>
                      <a:pt x="33654" y="28112"/>
                      <a:pt x="33756" y="26384"/>
                      <a:pt x="33959" y="24605"/>
                    </a:cubicBezTo>
                    <a:cubicBezTo>
                      <a:pt x="33095" y="23995"/>
                      <a:pt x="32281" y="23334"/>
                      <a:pt x="31570" y="22571"/>
                    </a:cubicBezTo>
                    <a:cubicBezTo>
                      <a:pt x="30807" y="21910"/>
                      <a:pt x="30146" y="21199"/>
                      <a:pt x="29536" y="20385"/>
                    </a:cubicBezTo>
                    <a:cubicBezTo>
                      <a:pt x="29434" y="20334"/>
                      <a:pt x="29384" y="20233"/>
                      <a:pt x="29384" y="20131"/>
                    </a:cubicBezTo>
                    <a:cubicBezTo>
                      <a:pt x="29333" y="20080"/>
                      <a:pt x="29333" y="20029"/>
                      <a:pt x="29384" y="19928"/>
                    </a:cubicBezTo>
                    <a:cubicBezTo>
                      <a:pt x="29231" y="14132"/>
                      <a:pt x="29587" y="8337"/>
                      <a:pt x="30451" y="2644"/>
                    </a:cubicBezTo>
                    <a:cubicBezTo>
                      <a:pt x="29790" y="1373"/>
                      <a:pt x="28621" y="407"/>
                      <a:pt x="27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5" name="Google Shape;1175;p27"/>
              <p:cNvSpPr/>
              <p:nvPr/>
            </p:nvSpPr>
            <p:spPr>
              <a:xfrm flipH="1">
                <a:off x="3357449" y="4032519"/>
                <a:ext cx="121124" cy="38699"/>
              </a:xfrm>
              <a:custGeom>
                <a:avLst/>
                <a:gdLst/>
                <a:ahLst/>
                <a:cxnLst/>
                <a:rect l="l" t="t" r="r" b="b"/>
                <a:pathLst>
                  <a:path w="8745" h="2794" extrusionOk="0">
                    <a:moveTo>
                      <a:pt x="1" y="1"/>
                    </a:moveTo>
                    <a:cubicBezTo>
                      <a:pt x="306" y="1170"/>
                      <a:pt x="3203" y="2339"/>
                      <a:pt x="3966" y="2492"/>
                    </a:cubicBezTo>
                    <a:cubicBezTo>
                      <a:pt x="4617" y="2622"/>
                      <a:pt x="5477" y="2794"/>
                      <a:pt x="6278" y="2794"/>
                    </a:cubicBezTo>
                    <a:cubicBezTo>
                      <a:pt x="6727" y="2794"/>
                      <a:pt x="7159" y="2739"/>
                      <a:pt x="7524" y="2593"/>
                    </a:cubicBezTo>
                    <a:cubicBezTo>
                      <a:pt x="8694" y="2085"/>
                      <a:pt x="8744" y="966"/>
                      <a:pt x="8185" y="102"/>
                    </a:cubicBezTo>
                    <a:lnTo>
                      <a:pt x="8185" y="102"/>
                    </a:lnTo>
                    <a:cubicBezTo>
                      <a:pt x="8134" y="306"/>
                      <a:pt x="8033" y="458"/>
                      <a:pt x="7931" y="661"/>
                    </a:cubicBezTo>
                    <a:cubicBezTo>
                      <a:pt x="7566" y="1105"/>
                      <a:pt x="7039" y="1227"/>
                      <a:pt x="6483" y="1227"/>
                    </a:cubicBezTo>
                    <a:cubicBezTo>
                      <a:pt x="5956" y="1227"/>
                      <a:pt x="5402" y="1118"/>
                      <a:pt x="4932" y="1068"/>
                    </a:cubicBezTo>
                    <a:cubicBezTo>
                      <a:pt x="3966" y="966"/>
                      <a:pt x="1068" y="966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6" name="Google Shape;1176;p27"/>
              <p:cNvSpPr/>
              <p:nvPr/>
            </p:nvSpPr>
            <p:spPr>
              <a:xfrm flipH="1">
                <a:off x="3333515" y="3962808"/>
                <a:ext cx="440077" cy="399481"/>
              </a:xfrm>
              <a:custGeom>
                <a:avLst/>
                <a:gdLst/>
                <a:ahLst/>
                <a:cxnLst/>
                <a:rect l="l" t="t" r="r" b="b"/>
                <a:pathLst>
                  <a:path w="31773" h="28842" extrusionOk="0">
                    <a:moveTo>
                      <a:pt x="11998" y="1"/>
                    </a:moveTo>
                    <a:lnTo>
                      <a:pt x="11998" y="1"/>
                    </a:lnTo>
                    <a:cubicBezTo>
                      <a:pt x="9955" y="142"/>
                      <a:pt x="7840" y="356"/>
                      <a:pt x="5770" y="356"/>
                    </a:cubicBezTo>
                    <a:cubicBezTo>
                      <a:pt x="4851" y="356"/>
                      <a:pt x="3941" y="314"/>
                      <a:pt x="3050" y="204"/>
                    </a:cubicBezTo>
                    <a:cubicBezTo>
                      <a:pt x="2898" y="3509"/>
                      <a:pt x="2542" y="6711"/>
                      <a:pt x="2034" y="9965"/>
                    </a:cubicBezTo>
                    <a:cubicBezTo>
                      <a:pt x="1475" y="13625"/>
                      <a:pt x="1068" y="17438"/>
                      <a:pt x="0" y="20996"/>
                    </a:cubicBezTo>
                    <a:cubicBezTo>
                      <a:pt x="509" y="21911"/>
                      <a:pt x="915" y="22877"/>
                      <a:pt x="1271" y="23894"/>
                    </a:cubicBezTo>
                    <a:cubicBezTo>
                      <a:pt x="1932" y="25419"/>
                      <a:pt x="2491" y="26995"/>
                      <a:pt x="2898" y="28621"/>
                    </a:cubicBezTo>
                    <a:cubicBezTo>
                      <a:pt x="2898" y="28672"/>
                      <a:pt x="2898" y="28723"/>
                      <a:pt x="2898" y="28825"/>
                    </a:cubicBezTo>
                    <a:cubicBezTo>
                      <a:pt x="3876" y="28739"/>
                      <a:pt x="4858" y="28709"/>
                      <a:pt x="5841" y="28709"/>
                    </a:cubicBezTo>
                    <a:cubicBezTo>
                      <a:pt x="7931" y="28709"/>
                      <a:pt x="10029" y="28842"/>
                      <a:pt x="12112" y="28842"/>
                    </a:cubicBezTo>
                    <a:cubicBezTo>
                      <a:pt x="12515" y="28842"/>
                      <a:pt x="12918" y="28837"/>
                      <a:pt x="13319" y="28825"/>
                    </a:cubicBezTo>
                    <a:cubicBezTo>
                      <a:pt x="17132" y="28621"/>
                      <a:pt x="20843" y="28062"/>
                      <a:pt x="24554" y="27554"/>
                    </a:cubicBezTo>
                    <a:cubicBezTo>
                      <a:pt x="25673" y="25114"/>
                      <a:pt x="26943" y="22826"/>
                      <a:pt x="28367" y="20640"/>
                    </a:cubicBezTo>
                    <a:cubicBezTo>
                      <a:pt x="29434" y="18861"/>
                      <a:pt x="30553" y="17183"/>
                      <a:pt x="31773" y="15557"/>
                    </a:cubicBezTo>
                    <a:lnTo>
                      <a:pt x="31773" y="15557"/>
                    </a:lnTo>
                    <a:cubicBezTo>
                      <a:pt x="30400" y="16319"/>
                      <a:pt x="29079" y="17183"/>
                      <a:pt x="27808" y="18149"/>
                    </a:cubicBezTo>
                    <a:cubicBezTo>
                      <a:pt x="26333" y="19318"/>
                      <a:pt x="25063" y="20640"/>
                      <a:pt x="23893" y="22114"/>
                    </a:cubicBezTo>
                    <a:cubicBezTo>
                      <a:pt x="23232" y="22775"/>
                      <a:pt x="22622" y="23945"/>
                      <a:pt x="21657" y="24199"/>
                    </a:cubicBezTo>
                    <a:cubicBezTo>
                      <a:pt x="21130" y="24313"/>
                      <a:pt x="20593" y="24366"/>
                      <a:pt x="20055" y="24366"/>
                    </a:cubicBezTo>
                    <a:cubicBezTo>
                      <a:pt x="19398" y="24366"/>
                      <a:pt x="18740" y="24288"/>
                      <a:pt x="18098" y="24148"/>
                    </a:cubicBezTo>
                    <a:cubicBezTo>
                      <a:pt x="16675" y="23894"/>
                      <a:pt x="15251" y="23741"/>
                      <a:pt x="13879" y="23589"/>
                    </a:cubicBezTo>
                    <a:cubicBezTo>
                      <a:pt x="11896" y="23284"/>
                      <a:pt x="10117" y="22775"/>
                      <a:pt x="9456" y="20691"/>
                    </a:cubicBezTo>
                    <a:cubicBezTo>
                      <a:pt x="8592" y="17895"/>
                      <a:pt x="8947" y="14642"/>
                      <a:pt x="9151" y="11795"/>
                    </a:cubicBezTo>
                    <a:cubicBezTo>
                      <a:pt x="9303" y="8694"/>
                      <a:pt x="9456" y="5186"/>
                      <a:pt x="10473" y="2187"/>
                    </a:cubicBezTo>
                    <a:cubicBezTo>
                      <a:pt x="10778" y="1323"/>
                      <a:pt x="11286" y="560"/>
                      <a:pt x="11998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7" name="Google Shape;1177;p27"/>
              <p:cNvSpPr/>
              <p:nvPr/>
            </p:nvSpPr>
            <p:spPr>
              <a:xfrm flipH="1">
                <a:off x="4399545" y="4039112"/>
                <a:ext cx="40846" cy="248772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17961" extrusionOk="0">
                    <a:moveTo>
                      <a:pt x="1273" y="1"/>
                    </a:moveTo>
                    <a:cubicBezTo>
                      <a:pt x="1077" y="1"/>
                      <a:pt x="875" y="43"/>
                      <a:pt x="661" y="185"/>
                    </a:cubicBezTo>
                    <a:cubicBezTo>
                      <a:pt x="204" y="541"/>
                      <a:pt x="0" y="1100"/>
                      <a:pt x="51" y="1660"/>
                    </a:cubicBezTo>
                    <a:cubicBezTo>
                      <a:pt x="102" y="1711"/>
                      <a:pt x="102" y="1761"/>
                      <a:pt x="51" y="1812"/>
                    </a:cubicBezTo>
                    <a:cubicBezTo>
                      <a:pt x="814" y="6387"/>
                      <a:pt x="865" y="11014"/>
                      <a:pt x="356" y="15640"/>
                    </a:cubicBezTo>
                    <a:cubicBezTo>
                      <a:pt x="407" y="15995"/>
                      <a:pt x="509" y="16402"/>
                      <a:pt x="509" y="16758"/>
                    </a:cubicBezTo>
                    <a:cubicBezTo>
                      <a:pt x="458" y="17114"/>
                      <a:pt x="560" y="17470"/>
                      <a:pt x="763" y="17775"/>
                    </a:cubicBezTo>
                    <a:cubicBezTo>
                      <a:pt x="875" y="17905"/>
                      <a:pt x="980" y="17961"/>
                      <a:pt x="1076" y="17961"/>
                    </a:cubicBezTo>
                    <a:cubicBezTo>
                      <a:pt x="1241" y="17961"/>
                      <a:pt x="1378" y="17797"/>
                      <a:pt x="1475" y="17571"/>
                    </a:cubicBezTo>
                    <a:cubicBezTo>
                      <a:pt x="1526" y="17470"/>
                      <a:pt x="1576" y="17419"/>
                      <a:pt x="1678" y="17419"/>
                    </a:cubicBezTo>
                    <a:cubicBezTo>
                      <a:pt x="2949" y="11776"/>
                      <a:pt x="1221" y="5828"/>
                      <a:pt x="1932" y="84"/>
                    </a:cubicBezTo>
                    <a:cubicBezTo>
                      <a:pt x="1715" y="57"/>
                      <a:pt x="1498" y="1"/>
                      <a:pt x="1273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8" name="Google Shape;1178;p27"/>
              <p:cNvSpPr/>
              <p:nvPr/>
            </p:nvSpPr>
            <p:spPr>
              <a:xfrm flipH="1">
                <a:off x="3395469" y="3672720"/>
                <a:ext cx="370380" cy="282359"/>
              </a:xfrm>
              <a:custGeom>
                <a:avLst/>
                <a:gdLst/>
                <a:ahLst/>
                <a:cxnLst/>
                <a:rect l="l" t="t" r="r" b="b"/>
                <a:pathLst>
                  <a:path w="26741" h="20386" extrusionOk="0">
                    <a:moveTo>
                      <a:pt x="3915" y="0"/>
                    </a:moveTo>
                    <a:cubicBezTo>
                      <a:pt x="3254" y="3203"/>
                      <a:pt x="2186" y="6253"/>
                      <a:pt x="1526" y="9456"/>
                    </a:cubicBezTo>
                    <a:cubicBezTo>
                      <a:pt x="865" y="12455"/>
                      <a:pt x="763" y="15607"/>
                      <a:pt x="1" y="18556"/>
                    </a:cubicBezTo>
                    <a:cubicBezTo>
                      <a:pt x="51" y="18861"/>
                      <a:pt x="204" y="19115"/>
                      <a:pt x="356" y="19369"/>
                    </a:cubicBezTo>
                    <a:cubicBezTo>
                      <a:pt x="712" y="19776"/>
                      <a:pt x="1271" y="19928"/>
                      <a:pt x="1424" y="20386"/>
                    </a:cubicBezTo>
                    <a:cubicBezTo>
                      <a:pt x="4982" y="19471"/>
                      <a:pt x="8948" y="19776"/>
                      <a:pt x="12557" y="19572"/>
                    </a:cubicBezTo>
                    <a:cubicBezTo>
                      <a:pt x="16726" y="19369"/>
                      <a:pt x="20894" y="19166"/>
                      <a:pt x="25063" y="19013"/>
                    </a:cubicBezTo>
                    <a:cubicBezTo>
                      <a:pt x="25088" y="18988"/>
                      <a:pt x="25114" y="18975"/>
                      <a:pt x="25139" y="18975"/>
                    </a:cubicBezTo>
                    <a:cubicBezTo>
                      <a:pt x="25164" y="18975"/>
                      <a:pt x="25190" y="18988"/>
                      <a:pt x="25215" y="19013"/>
                    </a:cubicBezTo>
                    <a:cubicBezTo>
                      <a:pt x="25724" y="15709"/>
                      <a:pt x="26689" y="12557"/>
                      <a:pt x="26740" y="9151"/>
                    </a:cubicBezTo>
                    <a:cubicBezTo>
                      <a:pt x="26689" y="6660"/>
                      <a:pt x="26486" y="4169"/>
                      <a:pt x="26130" y="1678"/>
                    </a:cubicBezTo>
                    <a:cubicBezTo>
                      <a:pt x="24656" y="3508"/>
                      <a:pt x="23131" y="5237"/>
                      <a:pt x="21504" y="6914"/>
                    </a:cubicBezTo>
                    <a:cubicBezTo>
                      <a:pt x="19471" y="9100"/>
                      <a:pt x="17386" y="11286"/>
                      <a:pt x="15404" y="13472"/>
                    </a:cubicBezTo>
                    <a:cubicBezTo>
                      <a:pt x="15357" y="13519"/>
                      <a:pt x="15304" y="13539"/>
                      <a:pt x="15253" y="13539"/>
                    </a:cubicBezTo>
                    <a:cubicBezTo>
                      <a:pt x="15086" y="13539"/>
                      <a:pt x="14943" y="13323"/>
                      <a:pt x="15099" y="13167"/>
                    </a:cubicBezTo>
                    <a:cubicBezTo>
                      <a:pt x="16929" y="11032"/>
                      <a:pt x="18759" y="8897"/>
                      <a:pt x="20640" y="6812"/>
                    </a:cubicBezTo>
                    <a:cubicBezTo>
                      <a:pt x="22368" y="4881"/>
                      <a:pt x="24046" y="2644"/>
                      <a:pt x="26079" y="966"/>
                    </a:cubicBezTo>
                    <a:cubicBezTo>
                      <a:pt x="26079" y="661"/>
                      <a:pt x="26029" y="407"/>
                      <a:pt x="25978" y="153"/>
                    </a:cubicBezTo>
                    <a:cubicBezTo>
                      <a:pt x="24918" y="269"/>
                      <a:pt x="23841" y="309"/>
                      <a:pt x="22758" y="309"/>
                    </a:cubicBezTo>
                    <a:cubicBezTo>
                      <a:pt x="20515" y="309"/>
                      <a:pt x="18242" y="136"/>
                      <a:pt x="16014" y="102"/>
                    </a:cubicBezTo>
                    <a:cubicBezTo>
                      <a:pt x="16014" y="153"/>
                      <a:pt x="15963" y="204"/>
                      <a:pt x="15912" y="255"/>
                    </a:cubicBezTo>
                    <a:cubicBezTo>
                      <a:pt x="12150" y="4728"/>
                      <a:pt x="8033" y="8897"/>
                      <a:pt x="4067" y="13167"/>
                    </a:cubicBezTo>
                    <a:cubicBezTo>
                      <a:pt x="4044" y="13191"/>
                      <a:pt x="4017" y="13200"/>
                      <a:pt x="3992" y="13200"/>
                    </a:cubicBezTo>
                    <a:cubicBezTo>
                      <a:pt x="3909" y="13200"/>
                      <a:pt x="3837" y="13092"/>
                      <a:pt x="3915" y="13014"/>
                    </a:cubicBezTo>
                    <a:cubicBezTo>
                      <a:pt x="7626" y="8693"/>
                      <a:pt x="11235" y="4220"/>
                      <a:pt x="15099" y="51"/>
                    </a:cubicBezTo>
                    <a:lnTo>
                      <a:pt x="14387" y="51"/>
                    </a:lnTo>
                    <a:cubicBezTo>
                      <a:pt x="12157" y="51"/>
                      <a:pt x="9863" y="263"/>
                      <a:pt x="7602" y="263"/>
                    </a:cubicBezTo>
                    <a:cubicBezTo>
                      <a:pt x="6358" y="263"/>
                      <a:pt x="5123" y="199"/>
                      <a:pt x="3915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39" name="Google Shape;1179;p27"/>
              <p:cNvSpPr/>
              <p:nvPr/>
            </p:nvSpPr>
            <p:spPr>
              <a:xfrm flipH="1">
                <a:off x="2967373" y="3675532"/>
                <a:ext cx="329535" cy="261944"/>
              </a:xfrm>
              <a:custGeom>
                <a:avLst/>
                <a:gdLst/>
                <a:ahLst/>
                <a:cxnLst/>
                <a:rect l="l" t="t" r="r" b="b"/>
                <a:pathLst>
                  <a:path w="23792" h="18912" extrusionOk="0">
                    <a:moveTo>
                      <a:pt x="13929" y="1"/>
                    </a:moveTo>
                    <a:lnTo>
                      <a:pt x="13929" y="52"/>
                    </a:lnTo>
                    <a:cubicBezTo>
                      <a:pt x="10371" y="3966"/>
                      <a:pt x="6558" y="7626"/>
                      <a:pt x="3101" y="11642"/>
                    </a:cubicBezTo>
                    <a:cubicBezTo>
                      <a:pt x="1627" y="13930"/>
                      <a:pt x="0" y="16929"/>
                      <a:pt x="1424" y="18912"/>
                    </a:cubicBezTo>
                    <a:cubicBezTo>
                      <a:pt x="2593" y="18861"/>
                      <a:pt x="3762" y="18848"/>
                      <a:pt x="4932" y="18848"/>
                    </a:cubicBezTo>
                    <a:cubicBezTo>
                      <a:pt x="6101" y="18848"/>
                      <a:pt x="7270" y="18861"/>
                      <a:pt x="8439" y="18861"/>
                    </a:cubicBezTo>
                    <a:cubicBezTo>
                      <a:pt x="11032" y="16929"/>
                      <a:pt x="12811" y="13523"/>
                      <a:pt x="14743" y="10829"/>
                    </a:cubicBezTo>
                    <a:cubicBezTo>
                      <a:pt x="14590" y="10778"/>
                      <a:pt x="14540" y="10575"/>
                      <a:pt x="14641" y="10473"/>
                    </a:cubicBezTo>
                    <a:cubicBezTo>
                      <a:pt x="17386" y="6813"/>
                      <a:pt x="20437" y="3407"/>
                      <a:pt x="23792" y="306"/>
                    </a:cubicBezTo>
                    <a:cubicBezTo>
                      <a:pt x="23690" y="204"/>
                      <a:pt x="23588" y="102"/>
                      <a:pt x="23487" y="1"/>
                    </a:cubicBezTo>
                    <a:cubicBezTo>
                      <a:pt x="23461" y="26"/>
                      <a:pt x="23423" y="39"/>
                      <a:pt x="23391" y="39"/>
                    </a:cubicBezTo>
                    <a:cubicBezTo>
                      <a:pt x="23360" y="39"/>
                      <a:pt x="23334" y="26"/>
                      <a:pt x="23334" y="1"/>
                    </a:cubicBezTo>
                    <a:cubicBezTo>
                      <a:pt x="22284" y="18"/>
                      <a:pt x="21233" y="23"/>
                      <a:pt x="20184" y="23"/>
                    </a:cubicBezTo>
                    <a:cubicBezTo>
                      <a:pt x="18087" y="23"/>
                      <a:pt x="15997" y="1"/>
                      <a:pt x="13929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0" name="Google Shape;1180;p27"/>
              <p:cNvSpPr/>
              <p:nvPr/>
            </p:nvSpPr>
            <p:spPr>
              <a:xfrm flipH="1">
                <a:off x="2904699" y="3762847"/>
                <a:ext cx="111262" cy="169698"/>
              </a:xfrm>
              <a:custGeom>
                <a:avLst/>
                <a:gdLst/>
                <a:ahLst/>
                <a:cxnLst/>
                <a:rect l="l" t="t" r="r" b="b"/>
                <a:pathLst>
                  <a:path w="8033" h="12252" extrusionOk="0">
                    <a:moveTo>
                      <a:pt x="6151" y="0"/>
                    </a:moveTo>
                    <a:cubicBezTo>
                      <a:pt x="4728" y="2186"/>
                      <a:pt x="2999" y="4118"/>
                      <a:pt x="1779" y="6406"/>
                    </a:cubicBezTo>
                    <a:cubicBezTo>
                      <a:pt x="1068" y="7626"/>
                      <a:pt x="559" y="8897"/>
                      <a:pt x="203" y="10218"/>
                    </a:cubicBezTo>
                    <a:cubicBezTo>
                      <a:pt x="51" y="10879"/>
                      <a:pt x="0" y="11591"/>
                      <a:pt x="153" y="12252"/>
                    </a:cubicBezTo>
                    <a:cubicBezTo>
                      <a:pt x="2288" y="12150"/>
                      <a:pt x="4423" y="11998"/>
                      <a:pt x="6609" y="11794"/>
                    </a:cubicBezTo>
                    <a:cubicBezTo>
                      <a:pt x="8032" y="9303"/>
                      <a:pt x="6812" y="3915"/>
                      <a:pt x="6456" y="1729"/>
                    </a:cubicBezTo>
                    <a:cubicBezTo>
                      <a:pt x="6355" y="1170"/>
                      <a:pt x="6253" y="610"/>
                      <a:pt x="6151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1" name="Google Shape;1181;p27"/>
              <p:cNvSpPr/>
              <p:nvPr/>
            </p:nvSpPr>
            <p:spPr>
              <a:xfrm flipH="1">
                <a:off x="3805269" y="3677651"/>
                <a:ext cx="79572" cy="265462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19166" extrusionOk="0">
                    <a:moveTo>
                      <a:pt x="5745" y="0"/>
                    </a:moveTo>
                    <a:cubicBezTo>
                      <a:pt x="5185" y="0"/>
                      <a:pt x="4626" y="153"/>
                      <a:pt x="4169" y="509"/>
                    </a:cubicBezTo>
                    <a:cubicBezTo>
                      <a:pt x="4169" y="509"/>
                      <a:pt x="4118" y="559"/>
                      <a:pt x="4067" y="559"/>
                    </a:cubicBezTo>
                    <a:cubicBezTo>
                      <a:pt x="3660" y="3254"/>
                      <a:pt x="2898" y="5999"/>
                      <a:pt x="2288" y="8642"/>
                    </a:cubicBezTo>
                    <a:cubicBezTo>
                      <a:pt x="1576" y="12099"/>
                      <a:pt x="814" y="15556"/>
                      <a:pt x="0" y="18962"/>
                    </a:cubicBezTo>
                    <a:cubicBezTo>
                      <a:pt x="0" y="18962"/>
                      <a:pt x="51" y="19013"/>
                      <a:pt x="51" y="19013"/>
                    </a:cubicBezTo>
                    <a:cubicBezTo>
                      <a:pt x="102" y="19064"/>
                      <a:pt x="153" y="19115"/>
                      <a:pt x="204" y="19165"/>
                    </a:cubicBezTo>
                    <a:cubicBezTo>
                      <a:pt x="356" y="19115"/>
                      <a:pt x="458" y="19115"/>
                      <a:pt x="559" y="19064"/>
                    </a:cubicBezTo>
                    <a:cubicBezTo>
                      <a:pt x="915" y="17030"/>
                      <a:pt x="1322" y="14997"/>
                      <a:pt x="1830" y="13014"/>
                    </a:cubicBezTo>
                    <a:cubicBezTo>
                      <a:pt x="2390" y="10472"/>
                      <a:pt x="3152" y="7931"/>
                      <a:pt x="4016" y="5491"/>
                    </a:cubicBezTo>
                    <a:cubicBezTo>
                      <a:pt x="4677" y="3711"/>
                      <a:pt x="5287" y="1881"/>
                      <a:pt x="5745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2" name="Google Shape;1182;p27"/>
              <p:cNvSpPr/>
              <p:nvPr/>
            </p:nvSpPr>
            <p:spPr>
              <a:xfrm flipH="1">
                <a:off x="3405331" y="3673427"/>
                <a:ext cx="322499" cy="273204"/>
              </a:xfrm>
              <a:custGeom>
                <a:avLst/>
                <a:gdLst/>
                <a:ahLst/>
                <a:cxnLst/>
                <a:rect l="l" t="t" r="r" b="b"/>
                <a:pathLst>
                  <a:path w="23284" h="19725" extrusionOk="0">
                    <a:moveTo>
                      <a:pt x="13269" y="0"/>
                    </a:moveTo>
                    <a:cubicBezTo>
                      <a:pt x="13218" y="51"/>
                      <a:pt x="13218" y="153"/>
                      <a:pt x="13167" y="153"/>
                    </a:cubicBezTo>
                    <a:cubicBezTo>
                      <a:pt x="9660" y="4270"/>
                      <a:pt x="5898" y="8185"/>
                      <a:pt x="2187" y="12099"/>
                    </a:cubicBezTo>
                    <a:cubicBezTo>
                      <a:pt x="1119" y="13726"/>
                      <a:pt x="1" y="15404"/>
                      <a:pt x="560" y="17437"/>
                    </a:cubicBezTo>
                    <a:cubicBezTo>
                      <a:pt x="814" y="18403"/>
                      <a:pt x="1475" y="19267"/>
                      <a:pt x="2339" y="19725"/>
                    </a:cubicBezTo>
                    <a:cubicBezTo>
                      <a:pt x="3813" y="19623"/>
                      <a:pt x="5288" y="19572"/>
                      <a:pt x="6762" y="19572"/>
                    </a:cubicBezTo>
                    <a:cubicBezTo>
                      <a:pt x="7575" y="18860"/>
                      <a:pt x="8338" y="18098"/>
                      <a:pt x="8999" y="17284"/>
                    </a:cubicBezTo>
                    <a:cubicBezTo>
                      <a:pt x="10066" y="15963"/>
                      <a:pt x="11235" y="14641"/>
                      <a:pt x="12303" y="13319"/>
                    </a:cubicBezTo>
                    <a:cubicBezTo>
                      <a:pt x="12252" y="13268"/>
                      <a:pt x="12252" y="13167"/>
                      <a:pt x="12303" y="13065"/>
                    </a:cubicBezTo>
                    <a:cubicBezTo>
                      <a:pt x="14184" y="10981"/>
                      <a:pt x="16014" y="8795"/>
                      <a:pt x="17895" y="6711"/>
                    </a:cubicBezTo>
                    <a:cubicBezTo>
                      <a:pt x="19623" y="4779"/>
                      <a:pt x="21301" y="2542"/>
                      <a:pt x="23284" y="864"/>
                    </a:cubicBezTo>
                    <a:cubicBezTo>
                      <a:pt x="23284" y="610"/>
                      <a:pt x="23233" y="356"/>
                      <a:pt x="23233" y="102"/>
                    </a:cubicBezTo>
                    <a:cubicBezTo>
                      <a:pt x="22201" y="199"/>
                      <a:pt x="21155" y="234"/>
                      <a:pt x="20101" y="234"/>
                    </a:cubicBezTo>
                    <a:cubicBezTo>
                      <a:pt x="17830" y="234"/>
                      <a:pt x="15526" y="70"/>
                      <a:pt x="13269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3" name="Google Shape;1183;p27"/>
              <p:cNvSpPr/>
              <p:nvPr/>
            </p:nvSpPr>
            <p:spPr>
              <a:xfrm flipH="1">
                <a:off x="3395469" y="3792418"/>
                <a:ext cx="107744" cy="147177"/>
              </a:xfrm>
              <a:custGeom>
                <a:avLst/>
                <a:gdLst/>
                <a:ahLst/>
                <a:cxnLst/>
                <a:rect l="l" t="t" r="r" b="b"/>
                <a:pathLst>
                  <a:path w="7779" h="10626" extrusionOk="0">
                    <a:moveTo>
                      <a:pt x="7778" y="1"/>
                    </a:moveTo>
                    <a:cubicBezTo>
                      <a:pt x="5542" y="3762"/>
                      <a:pt x="2949" y="7321"/>
                      <a:pt x="0" y="10625"/>
                    </a:cubicBezTo>
                    <a:lnTo>
                      <a:pt x="6101" y="10371"/>
                    </a:lnTo>
                    <a:cubicBezTo>
                      <a:pt x="6126" y="10346"/>
                      <a:pt x="6152" y="10333"/>
                      <a:pt x="6177" y="10333"/>
                    </a:cubicBezTo>
                    <a:cubicBezTo>
                      <a:pt x="6202" y="10333"/>
                      <a:pt x="6228" y="10346"/>
                      <a:pt x="6253" y="10371"/>
                    </a:cubicBezTo>
                    <a:cubicBezTo>
                      <a:pt x="6762" y="7067"/>
                      <a:pt x="7727" y="3915"/>
                      <a:pt x="7778" y="509"/>
                    </a:cubicBezTo>
                    <a:lnTo>
                      <a:pt x="7778" y="1"/>
                    </a:ln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4" name="Google Shape;1184;p27"/>
              <p:cNvSpPr/>
              <p:nvPr/>
            </p:nvSpPr>
            <p:spPr>
              <a:xfrm flipH="1">
                <a:off x="3377616" y="4017740"/>
                <a:ext cx="91802" cy="17230"/>
              </a:xfrm>
              <a:custGeom>
                <a:avLst/>
                <a:gdLst/>
                <a:ahLst/>
                <a:cxnLst/>
                <a:rect l="l" t="t" r="r" b="b"/>
                <a:pathLst>
                  <a:path w="6628" h="1244" extrusionOk="0">
                    <a:moveTo>
                      <a:pt x="51" y="0"/>
                    </a:moveTo>
                    <a:lnTo>
                      <a:pt x="51" y="0"/>
                    </a:lnTo>
                    <a:cubicBezTo>
                      <a:pt x="1" y="813"/>
                      <a:pt x="2746" y="864"/>
                      <a:pt x="3457" y="966"/>
                    </a:cubicBezTo>
                    <a:cubicBezTo>
                      <a:pt x="3818" y="1021"/>
                      <a:pt x="4755" y="1244"/>
                      <a:pt x="5506" y="1244"/>
                    </a:cubicBezTo>
                    <a:cubicBezTo>
                      <a:pt x="6131" y="1244"/>
                      <a:pt x="6628" y="1090"/>
                      <a:pt x="6558" y="559"/>
                    </a:cubicBezTo>
                    <a:cubicBezTo>
                      <a:pt x="5389" y="559"/>
                      <a:pt x="4169" y="305"/>
                      <a:pt x="3000" y="203"/>
                    </a:cubicBezTo>
                    <a:cubicBezTo>
                      <a:pt x="1983" y="153"/>
                      <a:pt x="1017" y="153"/>
                      <a:pt x="51" y="0"/>
                    </a:cubicBezTo>
                    <a:close/>
                  </a:path>
                </a:pathLst>
              </a:custGeom>
              <a:solidFill>
                <a:srgbClr val="CE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5" name="Google Shape;1185;p27"/>
              <p:cNvSpPr/>
              <p:nvPr/>
            </p:nvSpPr>
            <p:spPr>
              <a:xfrm flipH="1">
                <a:off x="3011723" y="4481045"/>
                <a:ext cx="42965" cy="40846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2949" extrusionOk="0">
                    <a:moveTo>
                      <a:pt x="2949" y="0"/>
                    </a:moveTo>
                    <a:lnTo>
                      <a:pt x="2949" y="0"/>
                    </a:lnTo>
                    <a:cubicBezTo>
                      <a:pt x="1983" y="51"/>
                      <a:pt x="966" y="203"/>
                      <a:pt x="0" y="254"/>
                    </a:cubicBezTo>
                    <a:cubicBezTo>
                      <a:pt x="356" y="661"/>
                      <a:pt x="712" y="1068"/>
                      <a:pt x="1017" y="1525"/>
                    </a:cubicBezTo>
                    <a:lnTo>
                      <a:pt x="2135" y="2949"/>
                    </a:lnTo>
                    <a:cubicBezTo>
                      <a:pt x="2796" y="2135"/>
                      <a:pt x="3101" y="1068"/>
                      <a:pt x="2949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6" name="Google Shape;1186;p27"/>
              <p:cNvSpPr/>
              <p:nvPr/>
            </p:nvSpPr>
            <p:spPr>
              <a:xfrm flipH="1">
                <a:off x="2732896" y="4170444"/>
                <a:ext cx="1689891" cy="277803"/>
              </a:xfrm>
              <a:custGeom>
                <a:avLst/>
                <a:gdLst/>
                <a:ahLst/>
                <a:cxnLst/>
                <a:rect l="l" t="t" r="r" b="b"/>
                <a:pathLst>
                  <a:path w="122008" h="20057" extrusionOk="0">
                    <a:moveTo>
                      <a:pt x="96656" y="0"/>
                    </a:moveTo>
                    <a:cubicBezTo>
                      <a:pt x="96278" y="0"/>
                      <a:pt x="95900" y="2"/>
                      <a:pt x="95522" y="6"/>
                    </a:cubicBezTo>
                    <a:cubicBezTo>
                      <a:pt x="91099" y="57"/>
                      <a:pt x="86676" y="871"/>
                      <a:pt x="82304" y="871"/>
                    </a:cubicBezTo>
                    <a:cubicBezTo>
                      <a:pt x="80372" y="4887"/>
                      <a:pt x="77831" y="8649"/>
                      <a:pt x="75594" y="12461"/>
                    </a:cubicBezTo>
                    <a:cubicBezTo>
                      <a:pt x="74780" y="13834"/>
                      <a:pt x="73916" y="16071"/>
                      <a:pt x="72340" y="16681"/>
                    </a:cubicBezTo>
                    <a:cubicBezTo>
                      <a:pt x="72239" y="16884"/>
                      <a:pt x="72035" y="17036"/>
                      <a:pt x="71832" y="17087"/>
                    </a:cubicBezTo>
                    <a:cubicBezTo>
                      <a:pt x="67612" y="17596"/>
                      <a:pt x="63291" y="17697"/>
                      <a:pt x="59072" y="17850"/>
                    </a:cubicBezTo>
                    <a:cubicBezTo>
                      <a:pt x="56586" y="17948"/>
                      <a:pt x="54015" y="18194"/>
                      <a:pt x="51483" y="18194"/>
                    </a:cubicBezTo>
                    <a:cubicBezTo>
                      <a:pt x="50080" y="18194"/>
                      <a:pt x="48688" y="18118"/>
                      <a:pt x="47329" y="17901"/>
                    </a:cubicBezTo>
                    <a:lnTo>
                      <a:pt x="47227" y="17901"/>
                    </a:lnTo>
                    <a:cubicBezTo>
                      <a:pt x="47075" y="17901"/>
                      <a:pt x="46973" y="17799"/>
                      <a:pt x="46922" y="17697"/>
                    </a:cubicBezTo>
                    <a:cubicBezTo>
                      <a:pt x="45245" y="14749"/>
                      <a:pt x="43872" y="11546"/>
                      <a:pt x="42449" y="8445"/>
                    </a:cubicBezTo>
                    <a:cubicBezTo>
                      <a:pt x="41229" y="5903"/>
                      <a:pt x="39703" y="3260"/>
                      <a:pt x="38941" y="515"/>
                    </a:cubicBezTo>
                    <a:cubicBezTo>
                      <a:pt x="37545" y="560"/>
                      <a:pt x="36150" y="574"/>
                      <a:pt x="34754" y="574"/>
                    </a:cubicBezTo>
                    <a:cubicBezTo>
                      <a:pt x="32454" y="574"/>
                      <a:pt x="30154" y="536"/>
                      <a:pt x="27854" y="536"/>
                    </a:cubicBezTo>
                    <a:cubicBezTo>
                      <a:pt x="26822" y="536"/>
                      <a:pt x="25790" y="543"/>
                      <a:pt x="24758" y="566"/>
                    </a:cubicBezTo>
                    <a:cubicBezTo>
                      <a:pt x="21120" y="687"/>
                      <a:pt x="17226" y="1322"/>
                      <a:pt x="13509" y="1322"/>
                    </a:cubicBezTo>
                    <a:cubicBezTo>
                      <a:pt x="12550" y="1322"/>
                      <a:pt x="11604" y="1280"/>
                      <a:pt x="10676" y="1176"/>
                    </a:cubicBezTo>
                    <a:cubicBezTo>
                      <a:pt x="9863" y="4480"/>
                      <a:pt x="8592" y="7632"/>
                      <a:pt x="6965" y="10580"/>
                    </a:cubicBezTo>
                    <a:cubicBezTo>
                      <a:pt x="6863" y="10784"/>
                      <a:pt x="6660" y="10834"/>
                      <a:pt x="6507" y="10834"/>
                    </a:cubicBezTo>
                    <a:cubicBezTo>
                      <a:pt x="5287" y="11241"/>
                      <a:pt x="3864" y="11190"/>
                      <a:pt x="2644" y="11241"/>
                    </a:cubicBezTo>
                    <a:cubicBezTo>
                      <a:pt x="1932" y="11292"/>
                      <a:pt x="1017" y="11140"/>
                      <a:pt x="560" y="11699"/>
                    </a:cubicBezTo>
                    <a:cubicBezTo>
                      <a:pt x="102" y="12258"/>
                      <a:pt x="255" y="13071"/>
                      <a:pt x="255" y="13732"/>
                    </a:cubicBezTo>
                    <a:cubicBezTo>
                      <a:pt x="255" y="14241"/>
                      <a:pt x="0" y="15257"/>
                      <a:pt x="204" y="15766"/>
                    </a:cubicBezTo>
                    <a:cubicBezTo>
                      <a:pt x="382" y="16240"/>
                      <a:pt x="837" y="16351"/>
                      <a:pt x="1317" y="16351"/>
                    </a:cubicBezTo>
                    <a:cubicBezTo>
                      <a:pt x="1659" y="16351"/>
                      <a:pt x="2013" y="16295"/>
                      <a:pt x="2288" y="16274"/>
                    </a:cubicBezTo>
                    <a:cubicBezTo>
                      <a:pt x="3661" y="16172"/>
                      <a:pt x="5084" y="16071"/>
                      <a:pt x="6507" y="16071"/>
                    </a:cubicBezTo>
                    <a:cubicBezTo>
                      <a:pt x="6533" y="16045"/>
                      <a:pt x="6558" y="16032"/>
                      <a:pt x="6584" y="16032"/>
                    </a:cubicBezTo>
                    <a:cubicBezTo>
                      <a:pt x="6609" y="16032"/>
                      <a:pt x="6635" y="16045"/>
                      <a:pt x="6660" y="16071"/>
                    </a:cubicBezTo>
                    <a:cubicBezTo>
                      <a:pt x="7117" y="13783"/>
                      <a:pt x="8388" y="11648"/>
                      <a:pt x="9253" y="9513"/>
                    </a:cubicBezTo>
                    <a:cubicBezTo>
                      <a:pt x="10015" y="7428"/>
                      <a:pt x="10879" y="5395"/>
                      <a:pt x="11896" y="3412"/>
                    </a:cubicBezTo>
                    <a:cubicBezTo>
                      <a:pt x="11944" y="3316"/>
                      <a:pt x="12037" y="3266"/>
                      <a:pt x="12128" y="3266"/>
                    </a:cubicBezTo>
                    <a:cubicBezTo>
                      <a:pt x="12229" y="3266"/>
                      <a:pt x="12327" y="3329"/>
                      <a:pt x="12354" y="3463"/>
                    </a:cubicBezTo>
                    <a:cubicBezTo>
                      <a:pt x="16166" y="2447"/>
                      <a:pt x="20335" y="2345"/>
                      <a:pt x="24249" y="2192"/>
                    </a:cubicBezTo>
                    <a:cubicBezTo>
                      <a:pt x="26032" y="2090"/>
                      <a:pt x="27815" y="2037"/>
                      <a:pt x="29598" y="2037"/>
                    </a:cubicBezTo>
                    <a:cubicBezTo>
                      <a:pt x="32238" y="2037"/>
                      <a:pt x="34878" y="2153"/>
                      <a:pt x="37517" y="2396"/>
                    </a:cubicBezTo>
                    <a:cubicBezTo>
                      <a:pt x="37924" y="2396"/>
                      <a:pt x="38229" y="2802"/>
                      <a:pt x="38077" y="3209"/>
                    </a:cubicBezTo>
                    <a:cubicBezTo>
                      <a:pt x="39703" y="5903"/>
                      <a:pt x="41076" y="8852"/>
                      <a:pt x="42449" y="11648"/>
                    </a:cubicBezTo>
                    <a:cubicBezTo>
                      <a:pt x="43719" y="14291"/>
                      <a:pt x="45499" y="17036"/>
                      <a:pt x="46160" y="19934"/>
                    </a:cubicBezTo>
                    <a:cubicBezTo>
                      <a:pt x="46841" y="19801"/>
                      <a:pt x="47543" y="19755"/>
                      <a:pt x="48255" y="19755"/>
                    </a:cubicBezTo>
                    <a:cubicBezTo>
                      <a:pt x="49722" y="19755"/>
                      <a:pt x="51229" y="19951"/>
                      <a:pt x="52667" y="19985"/>
                    </a:cubicBezTo>
                    <a:cubicBezTo>
                      <a:pt x="54320" y="20021"/>
                      <a:pt x="55974" y="20057"/>
                      <a:pt x="57645" y="20057"/>
                    </a:cubicBezTo>
                    <a:cubicBezTo>
                      <a:pt x="58338" y="20057"/>
                      <a:pt x="59033" y="20051"/>
                      <a:pt x="59733" y="20036"/>
                    </a:cubicBezTo>
                    <a:cubicBezTo>
                      <a:pt x="62275" y="20036"/>
                      <a:pt x="64816" y="19934"/>
                      <a:pt x="67358" y="19782"/>
                    </a:cubicBezTo>
                    <a:cubicBezTo>
                      <a:pt x="69849" y="19629"/>
                      <a:pt x="72137" y="19680"/>
                      <a:pt x="74221" y="18104"/>
                    </a:cubicBezTo>
                    <a:cubicBezTo>
                      <a:pt x="74272" y="18053"/>
                      <a:pt x="74336" y="18028"/>
                      <a:pt x="74399" y="18028"/>
                    </a:cubicBezTo>
                    <a:cubicBezTo>
                      <a:pt x="74463" y="18028"/>
                      <a:pt x="74526" y="18053"/>
                      <a:pt x="74577" y="18104"/>
                    </a:cubicBezTo>
                    <a:cubicBezTo>
                      <a:pt x="75848" y="15562"/>
                      <a:pt x="77576" y="13224"/>
                      <a:pt x="79051" y="10834"/>
                    </a:cubicBezTo>
                    <a:cubicBezTo>
                      <a:pt x="80525" y="8445"/>
                      <a:pt x="81948" y="5446"/>
                      <a:pt x="83982" y="3412"/>
                    </a:cubicBezTo>
                    <a:cubicBezTo>
                      <a:pt x="84019" y="3338"/>
                      <a:pt x="84111" y="3291"/>
                      <a:pt x="84217" y="3291"/>
                    </a:cubicBezTo>
                    <a:cubicBezTo>
                      <a:pt x="84256" y="3291"/>
                      <a:pt x="84297" y="3297"/>
                      <a:pt x="84338" y="3311"/>
                    </a:cubicBezTo>
                    <a:cubicBezTo>
                      <a:pt x="86046" y="1773"/>
                      <a:pt x="88696" y="1545"/>
                      <a:pt x="91192" y="1545"/>
                    </a:cubicBezTo>
                    <a:cubicBezTo>
                      <a:pt x="92247" y="1545"/>
                      <a:pt x="93275" y="1586"/>
                      <a:pt x="94193" y="1586"/>
                    </a:cubicBezTo>
                    <a:cubicBezTo>
                      <a:pt x="94333" y="1586"/>
                      <a:pt x="94471" y="1585"/>
                      <a:pt x="94606" y="1582"/>
                    </a:cubicBezTo>
                    <a:cubicBezTo>
                      <a:pt x="96843" y="1582"/>
                      <a:pt x="99113" y="1517"/>
                      <a:pt x="101362" y="1517"/>
                    </a:cubicBezTo>
                    <a:cubicBezTo>
                      <a:pt x="101925" y="1517"/>
                      <a:pt x="102486" y="1521"/>
                      <a:pt x="103045" y="1532"/>
                    </a:cubicBezTo>
                    <a:cubicBezTo>
                      <a:pt x="104621" y="1532"/>
                      <a:pt x="105994" y="1532"/>
                      <a:pt x="107265" y="2447"/>
                    </a:cubicBezTo>
                    <a:cubicBezTo>
                      <a:pt x="107316" y="2447"/>
                      <a:pt x="107366" y="2497"/>
                      <a:pt x="107366" y="2497"/>
                    </a:cubicBezTo>
                    <a:cubicBezTo>
                      <a:pt x="107417" y="2548"/>
                      <a:pt x="107468" y="2599"/>
                      <a:pt x="107519" y="2701"/>
                    </a:cubicBezTo>
                    <a:cubicBezTo>
                      <a:pt x="109196" y="4938"/>
                      <a:pt x="110722" y="7327"/>
                      <a:pt x="112094" y="9818"/>
                    </a:cubicBezTo>
                    <a:cubicBezTo>
                      <a:pt x="113467" y="12258"/>
                      <a:pt x="115093" y="14800"/>
                      <a:pt x="115958" y="17443"/>
                    </a:cubicBezTo>
                    <a:cubicBezTo>
                      <a:pt x="116432" y="17240"/>
                      <a:pt x="116963" y="17195"/>
                      <a:pt x="117513" y="17195"/>
                    </a:cubicBezTo>
                    <a:cubicBezTo>
                      <a:pt x="117953" y="17195"/>
                      <a:pt x="118405" y="17224"/>
                      <a:pt x="118849" y="17224"/>
                    </a:cubicBezTo>
                    <a:cubicBezTo>
                      <a:pt x="119516" y="17224"/>
                      <a:pt x="120167" y="17158"/>
                      <a:pt x="120736" y="16833"/>
                    </a:cubicBezTo>
                    <a:cubicBezTo>
                      <a:pt x="122007" y="16172"/>
                      <a:pt x="121245" y="13529"/>
                      <a:pt x="121245" y="11953"/>
                    </a:cubicBezTo>
                    <a:lnTo>
                      <a:pt x="121245" y="11953"/>
                    </a:lnTo>
                    <a:cubicBezTo>
                      <a:pt x="120584" y="12004"/>
                      <a:pt x="119872" y="12004"/>
                      <a:pt x="119160" y="12004"/>
                    </a:cubicBezTo>
                    <a:cubicBezTo>
                      <a:pt x="118601" y="12055"/>
                      <a:pt x="118042" y="12080"/>
                      <a:pt x="117489" y="12080"/>
                    </a:cubicBezTo>
                    <a:cubicBezTo>
                      <a:pt x="116936" y="12080"/>
                      <a:pt x="116390" y="12055"/>
                      <a:pt x="115856" y="12004"/>
                    </a:cubicBezTo>
                    <a:cubicBezTo>
                      <a:pt x="115811" y="12019"/>
                      <a:pt x="115771" y="12025"/>
                      <a:pt x="115734" y="12025"/>
                    </a:cubicBezTo>
                    <a:cubicBezTo>
                      <a:pt x="115644" y="12025"/>
                      <a:pt x="115572" y="11989"/>
                      <a:pt x="115500" y="11953"/>
                    </a:cubicBezTo>
                    <a:cubicBezTo>
                      <a:pt x="115398" y="11953"/>
                      <a:pt x="115297" y="11953"/>
                      <a:pt x="115195" y="11902"/>
                    </a:cubicBezTo>
                    <a:cubicBezTo>
                      <a:pt x="114941" y="11800"/>
                      <a:pt x="114839" y="11546"/>
                      <a:pt x="114941" y="11292"/>
                    </a:cubicBezTo>
                    <a:cubicBezTo>
                      <a:pt x="113772" y="9767"/>
                      <a:pt x="113213" y="7479"/>
                      <a:pt x="112247" y="5853"/>
                    </a:cubicBezTo>
                    <a:cubicBezTo>
                      <a:pt x="111281" y="4175"/>
                      <a:pt x="109756" y="2497"/>
                      <a:pt x="108891" y="667"/>
                    </a:cubicBezTo>
                    <a:cubicBezTo>
                      <a:pt x="104843" y="248"/>
                      <a:pt x="100751" y="0"/>
                      <a:pt x="96656" y="0"/>
                    </a:cubicBezTo>
                    <a:close/>
                  </a:path>
                </a:pathLst>
              </a:custGeom>
              <a:solidFill>
                <a:srgbClr val="2A2D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7" name="Google Shape;1187;p27"/>
              <p:cNvSpPr/>
              <p:nvPr/>
            </p:nvSpPr>
            <p:spPr>
              <a:xfrm flipH="1">
                <a:off x="3070173" y="4508386"/>
                <a:ext cx="55638" cy="55583"/>
              </a:xfrm>
              <a:custGeom>
                <a:avLst/>
                <a:gdLst/>
                <a:ahLst/>
                <a:cxnLst/>
                <a:rect l="l" t="t" r="r" b="b"/>
                <a:pathLst>
                  <a:path w="4017" h="4013" extrusionOk="0">
                    <a:moveTo>
                      <a:pt x="2036" y="1"/>
                    </a:moveTo>
                    <a:cubicBezTo>
                      <a:pt x="1906" y="1"/>
                      <a:pt x="1851" y="208"/>
                      <a:pt x="1678" y="415"/>
                    </a:cubicBezTo>
                    <a:cubicBezTo>
                      <a:pt x="1576" y="670"/>
                      <a:pt x="1475" y="873"/>
                      <a:pt x="1373" y="1127"/>
                    </a:cubicBezTo>
                    <a:cubicBezTo>
                      <a:pt x="966" y="2042"/>
                      <a:pt x="509" y="2856"/>
                      <a:pt x="1" y="3669"/>
                    </a:cubicBezTo>
                    <a:cubicBezTo>
                      <a:pt x="687" y="3898"/>
                      <a:pt x="1430" y="4012"/>
                      <a:pt x="2188" y="4012"/>
                    </a:cubicBezTo>
                    <a:cubicBezTo>
                      <a:pt x="2441" y="4012"/>
                      <a:pt x="2695" y="3999"/>
                      <a:pt x="2949" y="3974"/>
                    </a:cubicBezTo>
                    <a:cubicBezTo>
                      <a:pt x="3610" y="3872"/>
                      <a:pt x="4017" y="3872"/>
                      <a:pt x="3813" y="3110"/>
                    </a:cubicBezTo>
                    <a:cubicBezTo>
                      <a:pt x="3661" y="2550"/>
                      <a:pt x="3407" y="2042"/>
                      <a:pt x="3152" y="1585"/>
                    </a:cubicBezTo>
                    <a:cubicBezTo>
                      <a:pt x="2949" y="1076"/>
                      <a:pt x="2644" y="568"/>
                      <a:pt x="2288" y="161"/>
                    </a:cubicBezTo>
                    <a:cubicBezTo>
                      <a:pt x="2174" y="47"/>
                      <a:pt x="2097" y="1"/>
                      <a:pt x="2036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8" name="Google Shape;1188;p27"/>
              <p:cNvSpPr/>
              <p:nvPr/>
            </p:nvSpPr>
            <p:spPr>
              <a:xfrm flipH="1">
                <a:off x="2953287" y="4359907"/>
                <a:ext cx="268980" cy="232192"/>
              </a:xfrm>
              <a:custGeom>
                <a:avLst/>
                <a:gdLst/>
                <a:ahLst/>
                <a:cxnLst/>
                <a:rect l="l" t="t" r="r" b="b"/>
                <a:pathLst>
                  <a:path w="19420" h="16764" extrusionOk="0">
                    <a:moveTo>
                      <a:pt x="10421" y="1578"/>
                    </a:moveTo>
                    <a:cubicBezTo>
                      <a:pt x="11387" y="1629"/>
                      <a:pt x="12302" y="1883"/>
                      <a:pt x="13167" y="2442"/>
                    </a:cubicBezTo>
                    <a:cubicBezTo>
                      <a:pt x="13726" y="2798"/>
                      <a:pt x="14590" y="3459"/>
                      <a:pt x="14641" y="4222"/>
                    </a:cubicBezTo>
                    <a:cubicBezTo>
                      <a:pt x="14692" y="4984"/>
                      <a:pt x="13827" y="5594"/>
                      <a:pt x="13167" y="5899"/>
                    </a:cubicBezTo>
                    <a:cubicBezTo>
                      <a:pt x="12201" y="6408"/>
                      <a:pt x="11133" y="6713"/>
                      <a:pt x="10066" y="6865"/>
                    </a:cubicBezTo>
                    <a:cubicBezTo>
                      <a:pt x="10021" y="6875"/>
                      <a:pt x="9979" y="6880"/>
                      <a:pt x="9938" y="6880"/>
                    </a:cubicBezTo>
                    <a:cubicBezTo>
                      <a:pt x="9554" y="6880"/>
                      <a:pt x="9328" y="6475"/>
                      <a:pt x="9557" y="6153"/>
                    </a:cubicBezTo>
                    <a:cubicBezTo>
                      <a:pt x="9506" y="6103"/>
                      <a:pt x="9456" y="6052"/>
                      <a:pt x="9456" y="5950"/>
                    </a:cubicBezTo>
                    <a:cubicBezTo>
                      <a:pt x="9608" y="4578"/>
                      <a:pt x="9862" y="3256"/>
                      <a:pt x="10066" y="1883"/>
                    </a:cubicBezTo>
                    <a:cubicBezTo>
                      <a:pt x="10116" y="1731"/>
                      <a:pt x="10269" y="1578"/>
                      <a:pt x="10421" y="1578"/>
                    </a:cubicBezTo>
                    <a:close/>
                    <a:moveTo>
                      <a:pt x="5728" y="1452"/>
                    </a:moveTo>
                    <a:cubicBezTo>
                      <a:pt x="5975" y="1452"/>
                      <a:pt x="6221" y="1574"/>
                      <a:pt x="6456" y="1883"/>
                    </a:cubicBezTo>
                    <a:cubicBezTo>
                      <a:pt x="6812" y="2392"/>
                      <a:pt x="6914" y="3307"/>
                      <a:pt x="7066" y="3917"/>
                    </a:cubicBezTo>
                    <a:cubicBezTo>
                      <a:pt x="7320" y="4832"/>
                      <a:pt x="7524" y="5747"/>
                      <a:pt x="7727" y="6662"/>
                    </a:cubicBezTo>
                    <a:cubicBezTo>
                      <a:pt x="7880" y="6763"/>
                      <a:pt x="7880" y="6916"/>
                      <a:pt x="7778" y="7069"/>
                    </a:cubicBezTo>
                    <a:cubicBezTo>
                      <a:pt x="7746" y="7292"/>
                      <a:pt x="7533" y="7435"/>
                      <a:pt x="7317" y="7435"/>
                    </a:cubicBezTo>
                    <a:cubicBezTo>
                      <a:pt x="7189" y="7435"/>
                      <a:pt x="7059" y="7385"/>
                      <a:pt x="6965" y="7272"/>
                    </a:cubicBezTo>
                    <a:cubicBezTo>
                      <a:pt x="6774" y="7293"/>
                      <a:pt x="6583" y="7303"/>
                      <a:pt x="6393" y="7303"/>
                    </a:cubicBezTo>
                    <a:cubicBezTo>
                      <a:pt x="5215" y="7303"/>
                      <a:pt x="4064" y="6905"/>
                      <a:pt x="3101" y="6204"/>
                    </a:cubicBezTo>
                    <a:cubicBezTo>
                      <a:pt x="1983" y="5188"/>
                      <a:pt x="3101" y="3968"/>
                      <a:pt x="3813" y="3103"/>
                    </a:cubicBezTo>
                    <a:cubicBezTo>
                      <a:pt x="4198" y="2642"/>
                      <a:pt x="4961" y="1452"/>
                      <a:pt x="5728" y="1452"/>
                    </a:cubicBezTo>
                    <a:close/>
                    <a:moveTo>
                      <a:pt x="15505" y="7679"/>
                    </a:moveTo>
                    <a:cubicBezTo>
                      <a:pt x="15759" y="7679"/>
                      <a:pt x="15963" y="7831"/>
                      <a:pt x="16013" y="8034"/>
                    </a:cubicBezTo>
                    <a:cubicBezTo>
                      <a:pt x="16522" y="9814"/>
                      <a:pt x="15912" y="11695"/>
                      <a:pt x="14488" y="12864"/>
                    </a:cubicBezTo>
                    <a:cubicBezTo>
                      <a:pt x="14404" y="12898"/>
                      <a:pt x="14319" y="12915"/>
                      <a:pt x="14238" y="12915"/>
                    </a:cubicBezTo>
                    <a:cubicBezTo>
                      <a:pt x="14076" y="12915"/>
                      <a:pt x="13929" y="12847"/>
                      <a:pt x="13827" y="12711"/>
                    </a:cubicBezTo>
                    <a:lnTo>
                      <a:pt x="12404" y="10780"/>
                    </a:lnTo>
                    <a:cubicBezTo>
                      <a:pt x="11997" y="10271"/>
                      <a:pt x="11387" y="9712"/>
                      <a:pt x="11235" y="9000"/>
                    </a:cubicBezTo>
                    <a:cubicBezTo>
                      <a:pt x="11184" y="8899"/>
                      <a:pt x="11235" y="8746"/>
                      <a:pt x="11336" y="8695"/>
                    </a:cubicBezTo>
                    <a:cubicBezTo>
                      <a:pt x="11336" y="8594"/>
                      <a:pt x="11387" y="8543"/>
                      <a:pt x="11438" y="8492"/>
                    </a:cubicBezTo>
                    <a:cubicBezTo>
                      <a:pt x="12658" y="7882"/>
                      <a:pt x="14183" y="7780"/>
                      <a:pt x="15505" y="7679"/>
                    </a:cubicBezTo>
                    <a:close/>
                    <a:moveTo>
                      <a:pt x="1856" y="8212"/>
                    </a:moveTo>
                    <a:cubicBezTo>
                      <a:pt x="1957" y="8212"/>
                      <a:pt x="2059" y="8238"/>
                      <a:pt x="2135" y="8289"/>
                    </a:cubicBezTo>
                    <a:cubicBezTo>
                      <a:pt x="3101" y="8289"/>
                      <a:pt x="4067" y="8289"/>
                      <a:pt x="5033" y="8390"/>
                    </a:cubicBezTo>
                    <a:cubicBezTo>
                      <a:pt x="5490" y="8390"/>
                      <a:pt x="5999" y="8644"/>
                      <a:pt x="6253" y="9051"/>
                    </a:cubicBezTo>
                    <a:cubicBezTo>
                      <a:pt x="6558" y="9661"/>
                      <a:pt x="5999" y="10373"/>
                      <a:pt x="5643" y="10881"/>
                    </a:cubicBezTo>
                    <a:cubicBezTo>
                      <a:pt x="5185" y="11644"/>
                      <a:pt x="4677" y="12457"/>
                      <a:pt x="4169" y="13169"/>
                    </a:cubicBezTo>
                    <a:cubicBezTo>
                      <a:pt x="3898" y="13494"/>
                      <a:pt x="3627" y="13624"/>
                      <a:pt x="3365" y="13624"/>
                    </a:cubicBezTo>
                    <a:cubicBezTo>
                      <a:pt x="2643" y="13624"/>
                      <a:pt x="1986" y="12634"/>
                      <a:pt x="1576" y="12000"/>
                    </a:cubicBezTo>
                    <a:cubicBezTo>
                      <a:pt x="915" y="10983"/>
                      <a:pt x="508" y="9204"/>
                      <a:pt x="1576" y="8289"/>
                    </a:cubicBezTo>
                    <a:cubicBezTo>
                      <a:pt x="1652" y="8238"/>
                      <a:pt x="1754" y="8212"/>
                      <a:pt x="1856" y="8212"/>
                    </a:cubicBezTo>
                    <a:close/>
                    <a:moveTo>
                      <a:pt x="8966" y="9623"/>
                    </a:moveTo>
                    <a:cubicBezTo>
                      <a:pt x="9965" y="9623"/>
                      <a:pt x="10771" y="11473"/>
                      <a:pt x="11133" y="12152"/>
                    </a:cubicBezTo>
                    <a:cubicBezTo>
                      <a:pt x="11692" y="13270"/>
                      <a:pt x="12607" y="14948"/>
                      <a:pt x="10930" y="15406"/>
                    </a:cubicBezTo>
                    <a:cubicBezTo>
                      <a:pt x="10305" y="15607"/>
                      <a:pt x="9655" y="15705"/>
                      <a:pt x="9008" y="15705"/>
                    </a:cubicBezTo>
                    <a:cubicBezTo>
                      <a:pt x="8022" y="15705"/>
                      <a:pt x="7041" y="15479"/>
                      <a:pt x="6151" y="15050"/>
                    </a:cubicBezTo>
                    <a:cubicBezTo>
                      <a:pt x="5897" y="14897"/>
                      <a:pt x="5897" y="14491"/>
                      <a:pt x="6151" y="14338"/>
                    </a:cubicBezTo>
                    <a:cubicBezTo>
                      <a:pt x="6253" y="14033"/>
                      <a:pt x="6405" y="13779"/>
                      <a:pt x="6609" y="13525"/>
                    </a:cubicBezTo>
                    <a:cubicBezTo>
                      <a:pt x="6812" y="12864"/>
                      <a:pt x="7168" y="12203"/>
                      <a:pt x="7422" y="11593"/>
                    </a:cubicBezTo>
                    <a:cubicBezTo>
                      <a:pt x="7727" y="10983"/>
                      <a:pt x="7930" y="10017"/>
                      <a:pt x="8591" y="9712"/>
                    </a:cubicBezTo>
                    <a:cubicBezTo>
                      <a:pt x="8719" y="9651"/>
                      <a:pt x="8844" y="9623"/>
                      <a:pt x="8966" y="9623"/>
                    </a:cubicBezTo>
                    <a:close/>
                    <a:moveTo>
                      <a:pt x="8921" y="0"/>
                    </a:moveTo>
                    <a:cubicBezTo>
                      <a:pt x="7807" y="0"/>
                      <a:pt x="6665" y="148"/>
                      <a:pt x="5541" y="409"/>
                    </a:cubicBezTo>
                    <a:cubicBezTo>
                      <a:pt x="2033" y="2544"/>
                      <a:pt x="0" y="6408"/>
                      <a:pt x="203" y="10475"/>
                    </a:cubicBezTo>
                    <a:cubicBezTo>
                      <a:pt x="349" y="15124"/>
                      <a:pt x="3661" y="16763"/>
                      <a:pt x="7358" y="16763"/>
                    </a:cubicBezTo>
                    <a:cubicBezTo>
                      <a:pt x="8834" y="16763"/>
                      <a:pt x="10372" y="16502"/>
                      <a:pt x="11794" y="16066"/>
                    </a:cubicBezTo>
                    <a:cubicBezTo>
                      <a:pt x="16776" y="14491"/>
                      <a:pt x="19419" y="9204"/>
                      <a:pt x="16878" y="4476"/>
                    </a:cubicBezTo>
                    <a:cubicBezTo>
                      <a:pt x="15141" y="1228"/>
                      <a:pt x="12141" y="0"/>
                      <a:pt x="892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49" name="Google Shape;1189;p27"/>
              <p:cNvSpPr/>
              <p:nvPr/>
            </p:nvSpPr>
            <p:spPr>
              <a:xfrm flipH="1">
                <a:off x="2839920" y="4208699"/>
                <a:ext cx="532336" cy="208286"/>
              </a:xfrm>
              <a:custGeom>
                <a:avLst/>
                <a:gdLst/>
                <a:ahLst/>
                <a:cxnLst/>
                <a:rect l="l" t="t" r="r" b="b"/>
                <a:pathLst>
                  <a:path w="38434" h="15038" extrusionOk="0">
                    <a:moveTo>
                      <a:pt x="16225" y="0"/>
                    </a:moveTo>
                    <a:cubicBezTo>
                      <a:pt x="13586" y="0"/>
                      <a:pt x="11002" y="192"/>
                      <a:pt x="8491" y="1413"/>
                    </a:cubicBezTo>
                    <a:cubicBezTo>
                      <a:pt x="7423" y="4107"/>
                      <a:pt x="5390" y="6598"/>
                      <a:pt x="3814" y="9038"/>
                    </a:cubicBezTo>
                    <a:cubicBezTo>
                      <a:pt x="2543" y="10919"/>
                      <a:pt x="1323" y="12953"/>
                      <a:pt x="1" y="14834"/>
                    </a:cubicBezTo>
                    <a:cubicBezTo>
                      <a:pt x="357" y="14732"/>
                      <a:pt x="763" y="14732"/>
                      <a:pt x="1170" y="14732"/>
                    </a:cubicBezTo>
                    <a:cubicBezTo>
                      <a:pt x="1255" y="14724"/>
                      <a:pt x="1341" y="14719"/>
                      <a:pt x="1428" y="14719"/>
                    </a:cubicBezTo>
                    <a:cubicBezTo>
                      <a:pt x="1862" y="14719"/>
                      <a:pt x="2314" y="14825"/>
                      <a:pt x="2695" y="15037"/>
                    </a:cubicBezTo>
                    <a:cubicBezTo>
                      <a:pt x="4271" y="8784"/>
                      <a:pt x="9812" y="2328"/>
                      <a:pt x="16675" y="2277"/>
                    </a:cubicBezTo>
                    <a:cubicBezTo>
                      <a:pt x="18111" y="2022"/>
                      <a:pt x="19565" y="1886"/>
                      <a:pt x="21000" y="1886"/>
                    </a:cubicBezTo>
                    <a:cubicBezTo>
                      <a:pt x="27288" y="1886"/>
                      <a:pt x="33223" y="4491"/>
                      <a:pt x="35790" y="11072"/>
                    </a:cubicBezTo>
                    <a:cubicBezTo>
                      <a:pt x="36145" y="12089"/>
                      <a:pt x="36501" y="13105"/>
                      <a:pt x="36755" y="14173"/>
                    </a:cubicBezTo>
                    <a:cubicBezTo>
                      <a:pt x="37111" y="14020"/>
                      <a:pt x="37467" y="13969"/>
                      <a:pt x="37874" y="13919"/>
                    </a:cubicBezTo>
                    <a:cubicBezTo>
                      <a:pt x="38026" y="13919"/>
                      <a:pt x="38230" y="13868"/>
                      <a:pt x="38433" y="13868"/>
                    </a:cubicBezTo>
                    <a:cubicBezTo>
                      <a:pt x="37264" y="11885"/>
                      <a:pt x="36349" y="9648"/>
                      <a:pt x="35230" y="7666"/>
                    </a:cubicBezTo>
                    <a:cubicBezTo>
                      <a:pt x="33959" y="5277"/>
                      <a:pt x="32485" y="2938"/>
                      <a:pt x="31265" y="447"/>
                    </a:cubicBezTo>
                    <a:cubicBezTo>
                      <a:pt x="31240" y="473"/>
                      <a:pt x="31227" y="485"/>
                      <a:pt x="31214" y="485"/>
                    </a:cubicBezTo>
                    <a:cubicBezTo>
                      <a:pt x="31202" y="485"/>
                      <a:pt x="31189" y="473"/>
                      <a:pt x="31163" y="447"/>
                    </a:cubicBezTo>
                    <a:cubicBezTo>
                      <a:pt x="28906" y="81"/>
                      <a:pt x="26668" y="8"/>
                      <a:pt x="24414" y="8"/>
                    </a:cubicBezTo>
                    <a:cubicBezTo>
                      <a:pt x="22912" y="8"/>
                      <a:pt x="21403" y="40"/>
                      <a:pt x="19878" y="40"/>
                    </a:cubicBezTo>
                    <a:cubicBezTo>
                      <a:pt x="18650" y="40"/>
                      <a:pt x="17432" y="0"/>
                      <a:pt x="16225" y="0"/>
                    </a:cubicBezTo>
                    <a:close/>
                  </a:path>
                </a:pathLst>
              </a:custGeom>
              <a:solidFill>
                <a:srgbClr val="3D40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0" name="Google Shape;1190;p27"/>
              <p:cNvSpPr/>
              <p:nvPr/>
            </p:nvSpPr>
            <p:spPr>
              <a:xfrm flipH="1">
                <a:off x="3129315" y="4396265"/>
                <a:ext cx="51414" cy="53810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3885" extrusionOk="0">
                    <a:moveTo>
                      <a:pt x="2497" y="1"/>
                    </a:moveTo>
                    <a:cubicBezTo>
                      <a:pt x="2281" y="1"/>
                      <a:pt x="2176" y="349"/>
                      <a:pt x="1983" y="580"/>
                    </a:cubicBezTo>
                    <a:cubicBezTo>
                      <a:pt x="1373" y="1343"/>
                      <a:pt x="0" y="2512"/>
                      <a:pt x="1373" y="3173"/>
                    </a:cubicBezTo>
                    <a:cubicBezTo>
                      <a:pt x="2085" y="3528"/>
                      <a:pt x="2898" y="3783"/>
                      <a:pt x="3711" y="3884"/>
                    </a:cubicBezTo>
                    <a:cubicBezTo>
                      <a:pt x="3508" y="3122"/>
                      <a:pt x="3305" y="2359"/>
                      <a:pt x="3101" y="1546"/>
                    </a:cubicBezTo>
                    <a:cubicBezTo>
                      <a:pt x="3051" y="1292"/>
                      <a:pt x="2949" y="275"/>
                      <a:pt x="2746" y="122"/>
                    </a:cubicBezTo>
                    <a:cubicBezTo>
                      <a:pt x="2647" y="36"/>
                      <a:pt x="2566" y="1"/>
                      <a:pt x="2497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1" name="Google Shape;1191;p27"/>
              <p:cNvSpPr/>
              <p:nvPr/>
            </p:nvSpPr>
            <p:spPr>
              <a:xfrm flipH="1">
                <a:off x="3149039" y="4483856"/>
                <a:ext cx="47882" cy="50029"/>
              </a:xfrm>
              <a:custGeom>
                <a:avLst/>
                <a:gdLst/>
                <a:ahLst/>
                <a:cxnLst/>
                <a:rect l="l" t="t" r="r" b="b"/>
                <a:pathLst>
                  <a:path w="3457" h="3612" extrusionOk="0">
                    <a:moveTo>
                      <a:pt x="356" y="0"/>
                    </a:moveTo>
                    <a:cubicBezTo>
                      <a:pt x="0" y="814"/>
                      <a:pt x="102" y="1780"/>
                      <a:pt x="559" y="2542"/>
                    </a:cubicBezTo>
                    <a:cubicBezTo>
                      <a:pt x="708" y="2691"/>
                      <a:pt x="1291" y="3612"/>
                      <a:pt x="1462" y="3612"/>
                    </a:cubicBezTo>
                    <a:cubicBezTo>
                      <a:pt x="1466" y="3612"/>
                      <a:pt x="1470" y="3611"/>
                      <a:pt x="1474" y="3610"/>
                    </a:cubicBezTo>
                    <a:cubicBezTo>
                      <a:pt x="1627" y="3610"/>
                      <a:pt x="2034" y="2796"/>
                      <a:pt x="2084" y="2644"/>
                    </a:cubicBezTo>
                    <a:cubicBezTo>
                      <a:pt x="2389" y="2237"/>
                      <a:pt x="2644" y="1831"/>
                      <a:pt x="2949" y="1373"/>
                    </a:cubicBezTo>
                    <a:cubicBezTo>
                      <a:pt x="3101" y="1221"/>
                      <a:pt x="3203" y="1017"/>
                      <a:pt x="3304" y="814"/>
                    </a:cubicBezTo>
                    <a:cubicBezTo>
                      <a:pt x="3457" y="356"/>
                      <a:pt x="3101" y="407"/>
                      <a:pt x="2694" y="356"/>
                    </a:cubicBezTo>
                    <a:cubicBezTo>
                      <a:pt x="1932" y="255"/>
                      <a:pt x="1119" y="153"/>
                      <a:pt x="356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2" name="Google Shape;1192;p27"/>
              <p:cNvSpPr/>
              <p:nvPr/>
            </p:nvSpPr>
            <p:spPr>
              <a:xfrm flipH="1">
                <a:off x="2861748" y="4248257"/>
                <a:ext cx="468955" cy="462750"/>
              </a:xfrm>
              <a:custGeom>
                <a:avLst/>
                <a:gdLst/>
                <a:ahLst/>
                <a:cxnLst/>
                <a:rect l="l" t="t" r="r" b="b"/>
                <a:pathLst>
                  <a:path w="33858" h="33410" extrusionOk="0">
                    <a:moveTo>
                      <a:pt x="16944" y="6719"/>
                    </a:moveTo>
                    <a:cubicBezTo>
                      <a:pt x="20899" y="6719"/>
                      <a:pt x="24785" y="9173"/>
                      <a:pt x="26283" y="13045"/>
                    </a:cubicBezTo>
                    <a:cubicBezTo>
                      <a:pt x="28265" y="18281"/>
                      <a:pt x="25164" y="23772"/>
                      <a:pt x="19928" y="25297"/>
                    </a:cubicBezTo>
                    <a:cubicBezTo>
                      <a:pt x="18406" y="25742"/>
                      <a:pt x="16754" y="26009"/>
                      <a:pt x="15155" y="26009"/>
                    </a:cubicBezTo>
                    <a:cubicBezTo>
                      <a:pt x="11091" y="26009"/>
                      <a:pt x="7366" y="24288"/>
                      <a:pt x="6965" y="19400"/>
                    </a:cubicBezTo>
                    <a:cubicBezTo>
                      <a:pt x="6609" y="15028"/>
                      <a:pt x="8439" y="10198"/>
                      <a:pt x="12252" y="8165"/>
                    </a:cubicBezTo>
                    <a:cubicBezTo>
                      <a:pt x="12252" y="8063"/>
                      <a:pt x="12303" y="7962"/>
                      <a:pt x="12404" y="7911"/>
                    </a:cubicBezTo>
                    <a:cubicBezTo>
                      <a:pt x="13835" y="7095"/>
                      <a:pt x="15395" y="6719"/>
                      <a:pt x="16944" y="6719"/>
                    </a:cubicBezTo>
                    <a:close/>
                    <a:moveTo>
                      <a:pt x="17092" y="0"/>
                    </a:moveTo>
                    <a:cubicBezTo>
                      <a:pt x="16020" y="0"/>
                      <a:pt x="14947" y="54"/>
                      <a:pt x="13879" y="133"/>
                    </a:cubicBezTo>
                    <a:cubicBezTo>
                      <a:pt x="10117" y="1200"/>
                      <a:pt x="6914" y="2573"/>
                      <a:pt x="4321" y="5674"/>
                    </a:cubicBezTo>
                    <a:cubicBezTo>
                      <a:pt x="1373" y="9385"/>
                      <a:pt x="0" y="14113"/>
                      <a:pt x="509" y="18841"/>
                    </a:cubicBezTo>
                    <a:cubicBezTo>
                      <a:pt x="1338" y="27532"/>
                      <a:pt x="8247" y="33409"/>
                      <a:pt x="16399" y="33409"/>
                    </a:cubicBezTo>
                    <a:cubicBezTo>
                      <a:pt x="17736" y="33409"/>
                      <a:pt x="19105" y="33251"/>
                      <a:pt x="20487" y="32922"/>
                    </a:cubicBezTo>
                    <a:cubicBezTo>
                      <a:pt x="24757" y="31905"/>
                      <a:pt x="28875" y="29364"/>
                      <a:pt x="31264" y="25551"/>
                    </a:cubicBezTo>
                    <a:cubicBezTo>
                      <a:pt x="33857" y="21484"/>
                      <a:pt x="33552" y="16350"/>
                      <a:pt x="32535" y="11774"/>
                    </a:cubicBezTo>
                    <a:cubicBezTo>
                      <a:pt x="31468" y="6996"/>
                      <a:pt x="28926" y="2929"/>
                      <a:pt x="24198" y="1150"/>
                    </a:cubicBezTo>
                    <a:cubicBezTo>
                      <a:pt x="21880" y="271"/>
                      <a:pt x="19489" y="0"/>
                      <a:pt x="17092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3" name="Google Shape;1193;p27"/>
              <p:cNvSpPr/>
              <p:nvPr/>
            </p:nvSpPr>
            <p:spPr>
              <a:xfrm flipH="1">
                <a:off x="2639958" y="3810299"/>
                <a:ext cx="157731" cy="466726"/>
              </a:xfrm>
              <a:custGeom>
                <a:avLst/>
                <a:gdLst/>
                <a:ahLst/>
                <a:cxnLst/>
                <a:rect l="l" t="t" r="r" b="b"/>
                <a:pathLst>
                  <a:path w="11388" h="33697" extrusionOk="0">
                    <a:moveTo>
                      <a:pt x="3105" y="1584"/>
                    </a:moveTo>
                    <a:cubicBezTo>
                      <a:pt x="3955" y="1584"/>
                      <a:pt x="4842" y="1810"/>
                      <a:pt x="5033" y="2573"/>
                    </a:cubicBezTo>
                    <a:cubicBezTo>
                      <a:pt x="5084" y="2929"/>
                      <a:pt x="4830" y="3285"/>
                      <a:pt x="4474" y="3386"/>
                    </a:cubicBezTo>
                    <a:lnTo>
                      <a:pt x="4270" y="3386"/>
                    </a:lnTo>
                    <a:cubicBezTo>
                      <a:pt x="4220" y="3386"/>
                      <a:pt x="4169" y="3386"/>
                      <a:pt x="4118" y="3437"/>
                    </a:cubicBezTo>
                    <a:cubicBezTo>
                      <a:pt x="3558" y="3470"/>
                      <a:pt x="2807" y="3652"/>
                      <a:pt x="2125" y="3652"/>
                    </a:cubicBezTo>
                    <a:cubicBezTo>
                      <a:pt x="1755" y="3652"/>
                      <a:pt x="1405" y="3598"/>
                      <a:pt x="1119" y="3437"/>
                    </a:cubicBezTo>
                    <a:cubicBezTo>
                      <a:pt x="509" y="3132"/>
                      <a:pt x="305" y="2421"/>
                      <a:pt x="661" y="1861"/>
                    </a:cubicBezTo>
                    <a:cubicBezTo>
                      <a:pt x="695" y="1811"/>
                      <a:pt x="746" y="1788"/>
                      <a:pt x="797" y="1788"/>
                    </a:cubicBezTo>
                    <a:cubicBezTo>
                      <a:pt x="898" y="1788"/>
                      <a:pt x="1000" y="1878"/>
                      <a:pt x="966" y="2014"/>
                    </a:cubicBezTo>
                    <a:cubicBezTo>
                      <a:pt x="616" y="2830"/>
                      <a:pt x="1454" y="3022"/>
                      <a:pt x="2141" y="3022"/>
                    </a:cubicBezTo>
                    <a:cubicBezTo>
                      <a:pt x="2353" y="3022"/>
                      <a:pt x="2551" y="3004"/>
                      <a:pt x="2695" y="2980"/>
                    </a:cubicBezTo>
                    <a:cubicBezTo>
                      <a:pt x="2923" y="2903"/>
                      <a:pt x="3165" y="2865"/>
                      <a:pt x="3406" y="2865"/>
                    </a:cubicBezTo>
                    <a:cubicBezTo>
                      <a:pt x="3648" y="2865"/>
                      <a:pt x="3889" y="2903"/>
                      <a:pt x="4118" y="2980"/>
                    </a:cubicBezTo>
                    <a:lnTo>
                      <a:pt x="4372" y="2980"/>
                    </a:lnTo>
                    <a:cubicBezTo>
                      <a:pt x="4372" y="2827"/>
                      <a:pt x="4423" y="2624"/>
                      <a:pt x="4423" y="2471"/>
                    </a:cubicBezTo>
                    <a:cubicBezTo>
                      <a:pt x="4321" y="2166"/>
                      <a:pt x="3457" y="2014"/>
                      <a:pt x="3152" y="1963"/>
                    </a:cubicBezTo>
                    <a:cubicBezTo>
                      <a:pt x="3050" y="1950"/>
                      <a:pt x="2946" y="1944"/>
                      <a:pt x="2839" y="1944"/>
                    </a:cubicBezTo>
                    <a:cubicBezTo>
                      <a:pt x="2520" y="1944"/>
                      <a:pt x="2186" y="2001"/>
                      <a:pt x="1881" y="2116"/>
                    </a:cubicBezTo>
                    <a:cubicBezTo>
                      <a:pt x="1866" y="2119"/>
                      <a:pt x="1851" y="2121"/>
                      <a:pt x="1837" y="2121"/>
                    </a:cubicBezTo>
                    <a:cubicBezTo>
                      <a:pt x="1664" y="2121"/>
                      <a:pt x="1592" y="1854"/>
                      <a:pt x="1779" y="1760"/>
                    </a:cubicBezTo>
                    <a:cubicBezTo>
                      <a:pt x="2103" y="1665"/>
                      <a:pt x="2597" y="1584"/>
                      <a:pt x="3105" y="1584"/>
                    </a:cubicBezTo>
                    <a:close/>
                    <a:moveTo>
                      <a:pt x="7051" y="1921"/>
                    </a:moveTo>
                    <a:cubicBezTo>
                      <a:pt x="7251" y="1921"/>
                      <a:pt x="7433" y="2018"/>
                      <a:pt x="7524" y="2268"/>
                    </a:cubicBezTo>
                    <a:cubicBezTo>
                      <a:pt x="7524" y="2319"/>
                      <a:pt x="7473" y="2421"/>
                      <a:pt x="7371" y="2421"/>
                    </a:cubicBezTo>
                    <a:cubicBezTo>
                      <a:pt x="7168" y="2421"/>
                      <a:pt x="6914" y="2421"/>
                      <a:pt x="6761" y="2624"/>
                    </a:cubicBezTo>
                    <a:cubicBezTo>
                      <a:pt x="6609" y="2827"/>
                      <a:pt x="6965" y="3336"/>
                      <a:pt x="7219" y="3488"/>
                    </a:cubicBezTo>
                    <a:cubicBezTo>
                      <a:pt x="7333" y="3545"/>
                      <a:pt x="7455" y="3574"/>
                      <a:pt x="7576" y="3574"/>
                    </a:cubicBezTo>
                    <a:cubicBezTo>
                      <a:pt x="7777" y="3574"/>
                      <a:pt x="7975" y="3494"/>
                      <a:pt x="8134" y="3336"/>
                    </a:cubicBezTo>
                    <a:cubicBezTo>
                      <a:pt x="8287" y="3132"/>
                      <a:pt x="8287" y="2878"/>
                      <a:pt x="8134" y="2624"/>
                    </a:cubicBezTo>
                    <a:cubicBezTo>
                      <a:pt x="8094" y="2465"/>
                      <a:pt x="8241" y="2337"/>
                      <a:pt x="8403" y="2337"/>
                    </a:cubicBezTo>
                    <a:cubicBezTo>
                      <a:pt x="8449" y="2337"/>
                      <a:pt x="8496" y="2347"/>
                      <a:pt x="8541" y="2370"/>
                    </a:cubicBezTo>
                    <a:cubicBezTo>
                      <a:pt x="9100" y="2675"/>
                      <a:pt x="8947" y="3488"/>
                      <a:pt x="8541" y="3895"/>
                    </a:cubicBezTo>
                    <a:cubicBezTo>
                      <a:pt x="8270" y="4067"/>
                      <a:pt x="7965" y="4156"/>
                      <a:pt x="7663" y="4156"/>
                    </a:cubicBezTo>
                    <a:cubicBezTo>
                      <a:pt x="7341" y="4156"/>
                      <a:pt x="7024" y="4054"/>
                      <a:pt x="6761" y="3844"/>
                    </a:cubicBezTo>
                    <a:cubicBezTo>
                      <a:pt x="6202" y="3488"/>
                      <a:pt x="6050" y="2776"/>
                      <a:pt x="6355" y="2268"/>
                    </a:cubicBezTo>
                    <a:cubicBezTo>
                      <a:pt x="6524" y="2071"/>
                      <a:pt x="6802" y="1921"/>
                      <a:pt x="7051" y="1921"/>
                    </a:cubicBezTo>
                    <a:close/>
                    <a:moveTo>
                      <a:pt x="4666" y="1"/>
                    </a:moveTo>
                    <a:cubicBezTo>
                      <a:pt x="3113" y="1"/>
                      <a:pt x="1118" y="229"/>
                      <a:pt x="0" y="1099"/>
                    </a:cubicBezTo>
                    <a:cubicBezTo>
                      <a:pt x="102" y="2421"/>
                      <a:pt x="204" y="3641"/>
                      <a:pt x="305" y="4606"/>
                    </a:cubicBezTo>
                    <a:cubicBezTo>
                      <a:pt x="1271" y="14164"/>
                      <a:pt x="1830" y="23822"/>
                      <a:pt x="2186" y="33481"/>
                    </a:cubicBezTo>
                    <a:cubicBezTo>
                      <a:pt x="2418" y="33451"/>
                      <a:pt x="2652" y="33439"/>
                      <a:pt x="2886" y="33439"/>
                    </a:cubicBezTo>
                    <a:cubicBezTo>
                      <a:pt x="3959" y="33439"/>
                      <a:pt x="5052" y="33697"/>
                      <a:pt x="6149" y="33697"/>
                    </a:cubicBezTo>
                    <a:cubicBezTo>
                      <a:pt x="6437" y="33697"/>
                      <a:pt x="6727" y="33679"/>
                      <a:pt x="7016" y="33634"/>
                    </a:cubicBezTo>
                    <a:cubicBezTo>
                      <a:pt x="8795" y="33380"/>
                      <a:pt x="9608" y="32363"/>
                      <a:pt x="10828" y="31397"/>
                    </a:cubicBezTo>
                    <a:cubicBezTo>
                      <a:pt x="10727" y="30177"/>
                      <a:pt x="10727" y="28906"/>
                      <a:pt x="10828" y="27686"/>
                    </a:cubicBezTo>
                    <a:lnTo>
                      <a:pt x="10828" y="27686"/>
                    </a:lnTo>
                    <a:cubicBezTo>
                      <a:pt x="10574" y="27711"/>
                      <a:pt x="10333" y="27724"/>
                      <a:pt x="10091" y="27724"/>
                    </a:cubicBezTo>
                    <a:cubicBezTo>
                      <a:pt x="9850" y="27724"/>
                      <a:pt x="9608" y="27711"/>
                      <a:pt x="9354" y="27686"/>
                    </a:cubicBezTo>
                    <a:cubicBezTo>
                      <a:pt x="8592" y="27635"/>
                      <a:pt x="7829" y="27534"/>
                      <a:pt x="7066" y="27432"/>
                    </a:cubicBezTo>
                    <a:cubicBezTo>
                      <a:pt x="6812" y="27330"/>
                      <a:pt x="6812" y="26923"/>
                      <a:pt x="7066" y="26873"/>
                    </a:cubicBezTo>
                    <a:cubicBezTo>
                      <a:pt x="7638" y="26758"/>
                      <a:pt x="8210" y="26701"/>
                      <a:pt x="8782" y="26701"/>
                    </a:cubicBezTo>
                    <a:cubicBezTo>
                      <a:pt x="8973" y="26701"/>
                      <a:pt x="9163" y="26707"/>
                      <a:pt x="9354" y="26720"/>
                    </a:cubicBezTo>
                    <a:cubicBezTo>
                      <a:pt x="9565" y="26699"/>
                      <a:pt x="9775" y="26687"/>
                      <a:pt x="9986" y="26687"/>
                    </a:cubicBezTo>
                    <a:cubicBezTo>
                      <a:pt x="10284" y="26687"/>
                      <a:pt x="10581" y="26711"/>
                      <a:pt x="10879" y="26771"/>
                    </a:cubicBezTo>
                    <a:cubicBezTo>
                      <a:pt x="10930" y="25093"/>
                      <a:pt x="11083" y="23416"/>
                      <a:pt x="11184" y="21738"/>
                    </a:cubicBezTo>
                    <a:lnTo>
                      <a:pt x="11184" y="21738"/>
                    </a:lnTo>
                    <a:cubicBezTo>
                      <a:pt x="10828" y="21840"/>
                      <a:pt x="10422" y="21789"/>
                      <a:pt x="10015" y="21840"/>
                    </a:cubicBezTo>
                    <a:lnTo>
                      <a:pt x="7575" y="21992"/>
                    </a:lnTo>
                    <a:cubicBezTo>
                      <a:pt x="7066" y="21992"/>
                      <a:pt x="7117" y="21281"/>
                      <a:pt x="7575" y="21230"/>
                    </a:cubicBezTo>
                    <a:lnTo>
                      <a:pt x="9862" y="21027"/>
                    </a:lnTo>
                    <a:cubicBezTo>
                      <a:pt x="10320" y="20976"/>
                      <a:pt x="10777" y="20925"/>
                      <a:pt x="11286" y="20925"/>
                    </a:cubicBezTo>
                    <a:cubicBezTo>
                      <a:pt x="11337" y="19654"/>
                      <a:pt x="11388" y="18332"/>
                      <a:pt x="11388" y="17061"/>
                    </a:cubicBezTo>
                    <a:lnTo>
                      <a:pt x="11388" y="16502"/>
                    </a:lnTo>
                    <a:cubicBezTo>
                      <a:pt x="10940" y="16586"/>
                      <a:pt x="10492" y="16624"/>
                      <a:pt x="10044" y="16624"/>
                    </a:cubicBezTo>
                    <a:cubicBezTo>
                      <a:pt x="9679" y="16624"/>
                      <a:pt x="9313" y="16599"/>
                      <a:pt x="8947" y="16553"/>
                    </a:cubicBezTo>
                    <a:cubicBezTo>
                      <a:pt x="8490" y="16451"/>
                      <a:pt x="8439" y="15740"/>
                      <a:pt x="8947" y="15740"/>
                    </a:cubicBezTo>
                    <a:cubicBezTo>
                      <a:pt x="9179" y="15761"/>
                      <a:pt x="9402" y="15773"/>
                      <a:pt x="9623" y="15773"/>
                    </a:cubicBezTo>
                    <a:cubicBezTo>
                      <a:pt x="9936" y="15773"/>
                      <a:pt x="10247" y="15748"/>
                      <a:pt x="10574" y="15689"/>
                    </a:cubicBezTo>
                    <a:lnTo>
                      <a:pt x="11337" y="15536"/>
                    </a:lnTo>
                    <a:cubicBezTo>
                      <a:pt x="11286" y="14367"/>
                      <a:pt x="11184" y="13198"/>
                      <a:pt x="11083" y="11978"/>
                    </a:cubicBezTo>
                    <a:cubicBezTo>
                      <a:pt x="10971" y="11988"/>
                      <a:pt x="10859" y="11992"/>
                      <a:pt x="10747" y="11992"/>
                    </a:cubicBezTo>
                    <a:cubicBezTo>
                      <a:pt x="10302" y="11992"/>
                      <a:pt x="9862" y="11927"/>
                      <a:pt x="9456" y="11927"/>
                    </a:cubicBezTo>
                    <a:cubicBezTo>
                      <a:pt x="8947" y="11876"/>
                      <a:pt x="8947" y="11113"/>
                      <a:pt x="9456" y="11063"/>
                    </a:cubicBezTo>
                    <a:cubicBezTo>
                      <a:pt x="9913" y="11063"/>
                      <a:pt x="10472" y="10961"/>
                      <a:pt x="10981" y="10961"/>
                    </a:cubicBezTo>
                    <a:cubicBezTo>
                      <a:pt x="10828" y="9538"/>
                      <a:pt x="10676" y="8063"/>
                      <a:pt x="10574" y="6589"/>
                    </a:cubicBezTo>
                    <a:lnTo>
                      <a:pt x="9913" y="6640"/>
                    </a:lnTo>
                    <a:lnTo>
                      <a:pt x="7473" y="6792"/>
                    </a:lnTo>
                    <a:cubicBezTo>
                      <a:pt x="7066" y="6792"/>
                      <a:pt x="7066" y="6132"/>
                      <a:pt x="7473" y="6132"/>
                    </a:cubicBezTo>
                    <a:lnTo>
                      <a:pt x="9710" y="5877"/>
                    </a:lnTo>
                    <a:lnTo>
                      <a:pt x="10523" y="5776"/>
                    </a:lnTo>
                    <a:cubicBezTo>
                      <a:pt x="10472" y="4861"/>
                      <a:pt x="10371" y="3996"/>
                      <a:pt x="10371" y="3081"/>
                    </a:cubicBezTo>
                    <a:cubicBezTo>
                      <a:pt x="9252" y="1150"/>
                      <a:pt x="7931" y="133"/>
                      <a:pt x="5643" y="31"/>
                    </a:cubicBezTo>
                    <a:cubicBezTo>
                      <a:pt x="5351" y="12"/>
                      <a:pt x="5020" y="1"/>
                      <a:pt x="4666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4" name="Google Shape;1194;p27"/>
              <p:cNvSpPr/>
              <p:nvPr/>
            </p:nvSpPr>
            <p:spPr>
              <a:xfrm flipH="1">
                <a:off x="3829203" y="4318382"/>
                <a:ext cx="483042" cy="373926"/>
              </a:xfrm>
              <a:custGeom>
                <a:avLst/>
                <a:gdLst/>
                <a:ahLst/>
                <a:cxnLst/>
                <a:rect l="l" t="t" r="r" b="b"/>
                <a:pathLst>
                  <a:path w="34875" h="26997" extrusionOk="0">
                    <a:moveTo>
                      <a:pt x="30147" y="1"/>
                    </a:moveTo>
                    <a:lnTo>
                      <a:pt x="30147" y="1"/>
                    </a:lnTo>
                    <a:cubicBezTo>
                      <a:pt x="32282" y="3356"/>
                      <a:pt x="33044" y="7372"/>
                      <a:pt x="32332" y="11287"/>
                    </a:cubicBezTo>
                    <a:cubicBezTo>
                      <a:pt x="31011" y="17133"/>
                      <a:pt x="26435" y="21708"/>
                      <a:pt x="20589" y="22979"/>
                    </a:cubicBezTo>
                    <a:cubicBezTo>
                      <a:pt x="19533" y="23202"/>
                      <a:pt x="18464" y="23312"/>
                      <a:pt x="17402" y="23312"/>
                    </a:cubicBezTo>
                    <a:cubicBezTo>
                      <a:pt x="12892" y="23312"/>
                      <a:pt x="8512" y="21325"/>
                      <a:pt x="5796" y="17539"/>
                    </a:cubicBezTo>
                    <a:cubicBezTo>
                      <a:pt x="3102" y="13778"/>
                      <a:pt x="2034" y="9101"/>
                      <a:pt x="2187" y="4525"/>
                    </a:cubicBezTo>
                    <a:lnTo>
                      <a:pt x="2187" y="4525"/>
                    </a:lnTo>
                    <a:cubicBezTo>
                      <a:pt x="1" y="10677"/>
                      <a:pt x="916" y="18404"/>
                      <a:pt x="5694" y="22725"/>
                    </a:cubicBezTo>
                    <a:cubicBezTo>
                      <a:pt x="8745" y="25458"/>
                      <a:pt x="13507" y="26996"/>
                      <a:pt x="18184" y="26996"/>
                    </a:cubicBezTo>
                    <a:cubicBezTo>
                      <a:pt x="23250" y="26996"/>
                      <a:pt x="28217" y="25193"/>
                      <a:pt x="30807" y="21149"/>
                    </a:cubicBezTo>
                    <a:cubicBezTo>
                      <a:pt x="34722" y="15048"/>
                      <a:pt x="34874" y="5796"/>
                      <a:pt x="30147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5" name="Google Shape;1195;p27"/>
              <p:cNvSpPr/>
              <p:nvPr/>
            </p:nvSpPr>
            <p:spPr>
              <a:xfrm flipH="1">
                <a:off x="2861748" y="4320502"/>
                <a:ext cx="468955" cy="390505"/>
              </a:xfrm>
              <a:custGeom>
                <a:avLst/>
                <a:gdLst/>
                <a:ahLst/>
                <a:cxnLst/>
                <a:rect l="l" t="t" r="r" b="b"/>
                <a:pathLst>
                  <a:path w="33858" h="28194" extrusionOk="0">
                    <a:moveTo>
                      <a:pt x="4728" y="0"/>
                    </a:moveTo>
                    <a:lnTo>
                      <a:pt x="4728" y="0"/>
                    </a:lnTo>
                    <a:cubicBezTo>
                      <a:pt x="4626" y="153"/>
                      <a:pt x="4474" y="306"/>
                      <a:pt x="4321" y="458"/>
                    </a:cubicBezTo>
                    <a:cubicBezTo>
                      <a:pt x="1373" y="4169"/>
                      <a:pt x="0" y="8897"/>
                      <a:pt x="509" y="13625"/>
                    </a:cubicBezTo>
                    <a:cubicBezTo>
                      <a:pt x="1338" y="22316"/>
                      <a:pt x="8247" y="28193"/>
                      <a:pt x="16399" y="28193"/>
                    </a:cubicBezTo>
                    <a:cubicBezTo>
                      <a:pt x="17736" y="28193"/>
                      <a:pt x="19105" y="28035"/>
                      <a:pt x="20487" y="27706"/>
                    </a:cubicBezTo>
                    <a:cubicBezTo>
                      <a:pt x="24808" y="26689"/>
                      <a:pt x="28875" y="24148"/>
                      <a:pt x="31315" y="20386"/>
                    </a:cubicBezTo>
                    <a:cubicBezTo>
                      <a:pt x="33857" y="16268"/>
                      <a:pt x="33552" y="11134"/>
                      <a:pt x="32535" y="6609"/>
                    </a:cubicBezTo>
                    <a:cubicBezTo>
                      <a:pt x="32129" y="4728"/>
                      <a:pt x="31468" y="2949"/>
                      <a:pt x="30553" y="1322"/>
                    </a:cubicBezTo>
                    <a:lnTo>
                      <a:pt x="30553" y="1322"/>
                    </a:lnTo>
                    <a:cubicBezTo>
                      <a:pt x="32281" y="5897"/>
                      <a:pt x="32230" y="10981"/>
                      <a:pt x="30349" y="15505"/>
                    </a:cubicBezTo>
                    <a:cubicBezTo>
                      <a:pt x="28316" y="20335"/>
                      <a:pt x="23487" y="23741"/>
                      <a:pt x="18352" y="24351"/>
                    </a:cubicBezTo>
                    <a:cubicBezTo>
                      <a:pt x="17787" y="24416"/>
                      <a:pt x="17227" y="24448"/>
                      <a:pt x="16673" y="24448"/>
                    </a:cubicBezTo>
                    <a:cubicBezTo>
                      <a:pt x="11596" y="24448"/>
                      <a:pt x="7081" y="21752"/>
                      <a:pt x="4881" y="17031"/>
                    </a:cubicBezTo>
                    <a:cubicBezTo>
                      <a:pt x="2339" y="11642"/>
                      <a:pt x="2339" y="5440"/>
                      <a:pt x="4728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6" name="Google Shape;1196;p27"/>
              <p:cNvSpPr/>
              <p:nvPr/>
            </p:nvSpPr>
            <p:spPr>
              <a:xfrm flipH="1">
                <a:off x="2647700" y="4191649"/>
                <a:ext cx="42258" cy="10582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76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56" y="153"/>
                      <a:pt x="712" y="306"/>
                      <a:pt x="1119" y="458"/>
                    </a:cubicBezTo>
                    <a:cubicBezTo>
                      <a:pt x="1729" y="611"/>
                      <a:pt x="2389" y="763"/>
                      <a:pt x="3050" y="763"/>
                    </a:cubicBezTo>
                    <a:lnTo>
                      <a:pt x="3050" y="102"/>
                    </a:lnTo>
                    <a:cubicBezTo>
                      <a:pt x="2796" y="128"/>
                      <a:pt x="2555" y="140"/>
                      <a:pt x="2313" y="140"/>
                    </a:cubicBezTo>
                    <a:cubicBezTo>
                      <a:pt x="2072" y="140"/>
                      <a:pt x="1830" y="128"/>
                      <a:pt x="1576" y="102"/>
                    </a:cubicBezTo>
                    <a:cubicBezTo>
                      <a:pt x="1068" y="102"/>
                      <a:pt x="509" y="51"/>
                      <a:pt x="0" y="1"/>
                    </a:cubicBezTo>
                    <a:close/>
                  </a:path>
                </a:pathLst>
              </a:custGeom>
              <a:solidFill>
                <a:srgbClr val="3F6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7" name="Google Shape;1197;p27"/>
              <p:cNvSpPr/>
              <p:nvPr/>
            </p:nvSpPr>
            <p:spPr>
              <a:xfrm flipH="1">
                <a:off x="2647700" y="3810299"/>
                <a:ext cx="149989" cy="466795"/>
              </a:xfrm>
              <a:custGeom>
                <a:avLst/>
                <a:gdLst/>
                <a:ahLst/>
                <a:cxnLst/>
                <a:rect l="l" t="t" r="r" b="b"/>
                <a:pathLst>
                  <a:path w="10829" h="33702" extrusionOk="0">
                    <a:moveTo>
                      <a:pt x="4671" y="1"/>
                    </a:moveTo>
                    <a:cubicBezTo>
                      <a:pt x="3128" y="1"/>
                      <a:pt x="1160" y="229"/>
                      <a:pt x="0" y="1099"/>
                    </a:cubicBezTo>
                    <a:cubicBezTo>
                      <a:pt x="102" y="2471"/>
                      <a:pt x="204" y="3641"/>
                      <a:pt x="305" y="4606"/>
                    </a:cubicBezTo>
                    <a:cubicBezTo>
                      <a:pt x="1271" y="14214"/>
                      <a:pt x="1830" y="23873"/>
                      <a:pt x="2186" y="33481"/>
                    </a:cubicBezTo>
                    <a:cubicBezTo>
                      <a:pt x="2381" y="33462"/>
                      <a:pt x="2576" y="33455"/>
                      <a:pt x="2772" y="33455"/>
                    </a:cubicBezTo>
                    <a:cubicBezTo>
                      <a:pt x="3862" y="33455"/>
                      <a:pt x="4973" y="33701"/>
                      <a:pt x="6088" y="33701"/>
                    </a:cubicBezTo>
                    <a:cubicBezTo>
                      <a:pt x="6397" y="33701"/>
                      <a:pt x="6706" y="33682"/>
                      <a:pt x="7016" y="33634"/>
                    </a:cubicBezTo>
                    <a:cubicBezTo>
                      <a:pt x="8795" y="33380"/>
                      <a:pt x="9608" y="32363"/>
                      <a:pt x="10828" y="31448"/>
                    </a:cubicBezTo>
                    <a:cubicBezTo>
                      <a:pt x="10828" y="30584"/>
                      <a:pt x="10777" y="29770"/>
                      <a:pt x="10828" y="28957"/>
                    </a:cubicBezTo>
                    <a:cubicBezTo>
                      <a:pt x="8642" y="28957"/>
                      <a:pt x="6304" y="27889"/>
                      <a:pt x="5491" y="26212"/>
                    </a:cubicBezTo>
                    <a:cubicBezTo>
                      <a:pt x="3508" y="22094"/>
                      <a:pt x="3660" y="17010"/>
                      <a:pt x="3660" y="12588"/>
                    </a:cubicBezTo>
                    <a:cubicBezTo>
                      <a:pt x="3660" y="10910"/>
                      <a:pt x="3660" y="6487"/>
                      <a:pt x="4626" y="3285"/>
                    </a:cubicBezTo>
                    <a:lnTo>
                      <a:pt x="4626" y="3285"/>
                    </a:lnTo>
                    <a:cubicBezTo>
                      <a:pt x="4575" y="3336"/>
                      <a:pt x="4525" y="3336"/>
                      <a:pt x="4474" y="3386"/>
                    </a:cubicBezTo>
                    <a:lnTo>
                      <a:pt x="4270" y="3386"/>
                    </a:lnTo>
                    <a:cubicBezTo>
                      <a:pt x="4220" y="3386"/>
                      <a:pt x="4169" y="3386"/>
                      <a:pt x="4118" y="3437"/>
                    </a:cubicBezTo>
                    <a:cubicBezTo>
                      <a:pt x="3558" y="3470"/>
                      <a:pt x="2807" y="3652"/>
                      <a:pt x="2125" y="3652"/>
                    </a:cubicBezTo>
                    <a:cubicBezTo>
                      <a:pt x="1755" y="3652"/>
                      <a:pt x="1405" y="3598"/>
                      <a:pt x="1119" y="3437"/>
                    </a:cubicBezTo>
                    <a:cubicBezTo>
                      <a:pt x="509" y="3132"/>
                      <a:pt x="305" y="2421"/>
                      <a:pt x="661" y="1861"/>
                    </a:cubicBezTo>
                    <a:cubicBezTo>
                      <a:pt x="695" y="1811"/>
                      <a:pt x="746" y="1788"/>
                      <a:pt x="797" y="1788"/>
                    </a:cubicBezTo>
                    <a:cubicBezTo>
                      <a:pt x="898" y="1788"/>
                      <a:pt x="1000" y="1878"/>
                      <a:pt x="966" y="2014"/>
                    </a:cubicBezTo>
                    <a:cubicBezTo>
                      <a:pt x="616" y="2830"/>
                      <a:pt x="1454" y="3022"/>
                      <a:pt x="2141" y="3022"/>
                    </a:cubicBezTo>
                    <a:cubicBezTo>
                      <a:pt x="2353" y="3022"/>
                      <a:pt x="2551" y="3004"/>
                      <a:pt x="2695" y="2980"/>
                    </a:cubicBezTo>
                    <a:cubicBezTo>
                      <a:pt x="2923" y="2903"/>
                      <a:pt x="3165" y="2865"/>
                      <a:pt x="3406" y="2865"/>
                    </a:cubicBezTo>
                    <a:cubicBezTo>
                      <a:pt x="3648" y="2865"/>
                      <a:pt x="3889" y="2903"/>
                      <a:pt x="4118" y="2980"/>
                    </a:cubicBezTo>
                    <a:lnTo>
                      <a:pt x="4372" y="2980"/>
                    </a:lnTo>
                    <a:cubicBezTo>
                      <a:pt x="4372" y="2776"/>
                      <a:pt x="4423" y="2624"/>
                      <a:pt x="4423" y="2471"/>
                    </a:cubicBezTo>
                    <a:cubicBezTo>
                      <a:pt x="4321" y="2116"/>
                      <a:pt x="3457" y="2014"/>
                      <a:pt x="3152" y="1963"/>
                    </a:cubicBezTo>
                    <a:cubicBezTo>
                      <a:pt x="3050" y="1950"/>
                      <a:pt x="2946" y="1944"/>
                      <a:pt x="2839" y="1944"/>
                    </a:cubicBezTo>
                    <a:cubicBezTo>
                      <a:pt x="2520" y="1944"/>
                      <a:pt x="2186" y="2001"/>
                      <a:pt x="1881" y="2116"/>
                    </a:cubicBezTo>
                    <a:cubicBezTo>
                      <a:pt x="1866" y="2119"/>
                      <a:pt x="1851" y="2121"/>
                      <a:pt x="1837" y="2121"/>
                    </a:cubicBezTo>
                    <a:cubicBezTo>
                      <a:pt x="1664" y="2121"/>
                      <a:pt x="1592" y="1854"/>
                      <a:pt x="1779" y="1760"/>
                    </a:cubicBezTo>
                    <a:cubicBezTo>
                      <a:pt x="2100" y="1659"/>
                      <a:pt x="2595" y="1575"/>
                      <a:pt x="3105" y="1575"/>
                    </a:cubicBezTo>
                    <a:cubicBezTo>
                      <a:pt x="3887" y="1575"/>
                      <a:pt x="4705" y="1774"/>
                      <a:pt x="4982" y="2421"/>
                    </a:cubicBezTo>
                    <a:cubicBezTo>
                      <a:pt x="5236" y="1505"/>
                      <a:pt x="5846" y="743"/>
                      <a:pt x="6609" y="133"/>
                    </a:cubicBezTo>
                    <a:cubicBezTo>
                      <a:pt x="6253" y="82"/>
                      <a:pt x="5948" y="31"/>
                      <a:pt x="5643" y="31"/>
                    </a:cubicBezTo>
                    <a:cubicBezTo>
                      <a:pt x="5351" y="12"/>
                      <a:pt x="5022" y="1"/>
                      <a:pt x="4671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8" name="Google Shape;1198;p27"/>
              <p:cNvSpPr/>
              <p:nvPr/>
            </p:nvSpPr>
            <p:spPr>
              <a:xfrm flipH="1">
                <a:off x="2699806" y="3863222"/>
                <a:ext cx="1233" cy="319"/>
              </a:xfrm>
              <a:custGeom>
                <a:avLst/>
                <a:gdLst/>
                <a:ahLst/>
                <a:cxnLst/>
                <a:rect l="l" t="t" r="r" b="b"/>
                <a:pathLst>
                  <a:path w="89" h="23" extrusionOk="0">
                    <a:moveTo>
                      <a:pt x="6" y="0"/>
                    </a:moveTo>
                    <a:cubicBezTo>
                      <a:pt x="1" y="0"/>
                      <a:pt x="8" y="9"/>
                      <a:pt x="30" y="16"/>
                    </a:cubicBezTo>
                    <a:lnTo>
                      <a:pt x="30" y="16"/>
                    </a:lnTo>
                    <a:cubicBezTo>
                      <a:pt x="17" y="4"/>
                      <a:pt x="9" y="0"/>
                      <a:pt x="6" y="0"/>
                    </a:cubicBezTo>
                    <a:close/>
                    <a:moveTo>
                      <a:pt x="30" y="16"/>
                    </a:moveTo>
                    <a:cubicBezTo>
                      <a:pt x="32" y="18"/>
                      <a:pt x="35" y="20"/>
                      <a:pt x="38" y="23"/>
                    </a:cubicBezTo>
                    <a:lnTo>
                      <a:pt x="88" y="23"/>
                    </a:lnTo>
                    <a:cubicBezTo>
                      <a:pt x="63" y="23"/>
                      <a:pt x="43" y="20"/>
                      <a:pt x="30" y="16"/>
                    </a:cubicBezTo>
                    <a:close/>
                  </a:path>
                </a:pathLst>
              </a:custGeom>
              <a:solidFill>
                <a:srgbClr val="CE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59" name="Google Shape;1199;p27"/>
              <p:cNvSpPr/>
              <p:nvPr/>
            </p:nvSpPr>
            <p:spPr>
              <a:xfrm flipH="1">
                <a:off x="2881472" y="3657055"/>
                <a:ext cx="452182" cy="301543"/>
              </a:xfrm>
              <a:custGeom>
                <a:avLst/>
                <a:gdLst/>
                <a:ahLst/>
                <a:cxnLst/>
                <a:rect l="l" t="t" r="r" b="b"/>
                <a:pathLst>
                  <a:path w="32647" h="21771" extrusionOk="0">
                    <a:moveTo>
                      <a:pt x="8048" y="1309"/>
                    </a:moveTo>
                    <a:cubicBezTo>
                      <a:pt x="9961" y="1309"/>
                      <a:pt x="11880" y="1386"/>
                      <a:pt x="13787" y="1386"/>
                    </a:cubicBezTo>
                    <a:lnTo>
                      <a:pt x="15464" y="1386"/>
                    </a:lnTo>
                    <a:cubicBezTo>
                      <a:pt x="11651" y="4639"/>
                      <a:pt x="8347" y="8757"/>
                      <a:pt x="5399" y="12722"/>
                    </a:cubicBezTo>
                    <a:cubicBezTo>
                      <a:pt x="5286" y="12873"/>
                      <a:pt x="5423" y="13051"/>
                      <a:pt x="5565" y="13051"/>
                    </a:cubicBezTo>
                    <a:cubicBezTo>
                      <a:pt x="5614" y="13051"/>
                      <a:pt x="5664" y="13029"/>
                      <a:pt x="5704" y="12976"/>
                    </a:cubicBezTo>
                    <a:cubicBezTo>
                      <a:pt x="9160" y="8960"/>
                      <a:pt x="12973" y="5351"/>
                      <a:pt x="16532" y="1386"/>
                    </a:cubicBezTo>
                    <a:lnTo>
                      <a:pt x="26038" y="1386"/>
                    </a:lnTo>
                    <a:cubicBezTo>
                      <a:pt x="26140" y="1436"/>
                      <a:pt x="26241" y="1538"/>
                      <a:pt x="26343" y="1640"/>
                    </a:cubicBezTo>
                    <a:cubicBezTo>
                      <a:pt x="23039" y="4792"/>
                      <a:pt x="19989" y="8198"/>
                      <a:pt x="17243" y="11807"/>
                    </a:cubicBezTo>
                    <a:cubicBezTo>
                      <a:pt x="17090" y="11960"/>
                      <a:pt x="17226" y="12200"/>
                      <a:pt x="17389" y="12200"/>
                    </a:cubicBezTo>
                    <a:cubicBezTo>
                      <a:pt x="17442" y="12200"/>
                      <a:pt x="17498" y="12175"/>
                      <a:pt x="17548" y="12112"/>
                    </a:cubicBezTo>
                    <a:cubicBezTo>
                      <a:pt x="20599" y="8706"/>
                      <a:pt x="23852" y="5503"/>
                      <a:pt x="26851" y="2097"/>
                    </a:cubicBezTo>
                    <a:cubicBezTo>
                      <a:pt x="28529" y="4029"/>
                      <a:pt x="28885" y="6927"/>
                      <a:pt x="29342" y="9418"/>
                    </a:cubicBezTo>
                    <a:cubicBezTo>
                      <a:pt x="29696" y="11539"/>
                      <a:pt x="30902" y="16920"/>
                      <a:pt x="29523" y="19383"/>
                    </a:cubicBezTo>
                    <a:lnTo>
                      <a:pt x="29523" y="19383"/>
                    </a:lnTo>
                    <a:cubicBezTo>
                      <a:pt x="24803" y="19789"/>
                      <a:pt x="20133" y="20093"/>
                      <a:pt x="15413" y="20195"/>
                    </a:cubicBezTo>
                    <a:cubicBezTo>
                      <a:pt x="14929" y="20207"/>
                      <a:pt x="14442" y="20212"/>
                      <a:pt x="13953" y="20212"/>
                    </a:cubicBezTo>
                    <a:cubicBezTo>
                      <a:pt x="11894" y="20212"/>
                      <a:pt x="9808" y="20125"/>
                      <a:pt x="7738" y="20125"/>
                    </a:cubicBezTo>
                    <a:cubicBezTo>
                      <a:pt x="6180" y="20125"/>
                      <a:pt x="4631" y="20174"/>
                      <a:pt x="3111" y="20347"/>
                    </a:cubicBezTo>
                    <a:cubicBezTo>
                      <a:pt x="569" y="18822"/>
                      <a:pt x="1688" y="12722"/>
                      <a:pt x="1688" y="10384"/>
                    </a:cubicBezTo>
                    <a:cubicBezTo>
                      <a:pt x="1688" y="7486"/>
                      <a:pt x="1484" y="4487"/>
                      <a:pt x="2348" y="1691"/>
                    </a:cubicBezTo>
                    <a:cubicBezTo>
                      <a:pt x="4229" y="1386"/>
                      <a:pt x="6136" y="1309"/>
                      <a:pt x="8048" y="1309"/>
                    </a:cubicBezTo>
                    <a:close/>
                    <a:moveTo>
                      <a:pt x="7210" y="0"/>
                    </a:moveTo>
                    <a:cubicBezTo>
                      <a:pt x="5500" y="0"/>
                      <a:pt x="3797" y="166"/>
                      <a:pt x="2399" y="826"/>
                    </a:cubicBezTo>
                    <a:cubicBezTo>
                      <a:pt x="2345" y="790"/>
                      <a:pt x="2278" y="773"/>
                      <a:pt x="2210" y="773"/>
                    </a:cubicBezTo>
                    <a:cubicBezTo>
                      <a:pt x="2086" y="773"/>
                      <a:pt x="1957" y="830"/>
                      <a:pt x="1891" y="928"/>
                    </a:cubicBezTo>
                    <a:lnTo>
                      <a:pt x="1789" y="1182"/>
                    </a:lnTo>
                    <a:lnTo>
                      <a:pt x="1738" y="1182"/>
                    </a:lnTo>
                    <a:cubicBezTo>
                      <a:pt x="1637" y="1233"/>
                      <a:pt x="1586" y="1335"/>
                      <a:pt x="1586" y="1487"/>
                    </a:cubicBezTo>
                    <a:cubicBezTo>
                      <a:pt x="722" y="3165"/>
                      <a:pt x="722" y="5046"/>
                      <a:pt x="671" y="6978"/>
                    </a:cubicBezTo>
                    <a:cubicBezTo>
                      <a:pt x="569" y="9621"/>
                      <a:pt x="467" y="12315"/>
                      <a:pt x="417" y="14959"/>
                    </a:cubicBezTo>
                    <a:cubicBezTo>
                      <a:pt x="368" y="16789"/>
                      <a:pt x="1" y="21357"/>
                      <a:pt x="2599" y="21357"/>
                    </a:cubicBezTo>
                    <a:cubicBezTo>
                      <a:pt x="2744" y="21357"/>
                      <a:pt x="2897" y="21343"/>
                      <a:pt x="3060" y="21313"/>
                    </a:cubicBezTo>
                    <a:cubicBezTo>
                      <a:pt x="5043" y="21669"/>
                      <a:pt x="7127" y="21771"/>
                      <a:pt x="9218" y="21771"/>
                    </a:cubicBezTo>
                    <a:cubicBezTo>
                      <a:pt x="11308" y="21771"/>
                      <a:pt x="13405" y="21669"/>
                      <a:pt x="15413" y="21618"/>
                    </a:cubicBezTo>
                    <a:cubicBezTo>
                      <a:pt x="20141" y="21517"/>
                      <a:pt x="24920" y="21212"/>
                      <a:pt x="29647" y="20805"/>
                    </a:cubicBezTo>
                    <a:cubicBezTo>
                      <a:pt x="29800" y="20805"/>
                      <a:pt x="29952" y="20703"/>
                      <a:pt x="30054" y="20602"/>
                    </a:cubicBezTo>
                    <a:cubicBezTo>
                      <a:pt x="32647" y="19432"/>
                      <a:pt x="31172" y="12569"/>
                      <a:pt x="30918" y="10739"/>
                    </a:cubicBezTo>
                    <a:cubicBezTo>
                      <a:pt x="30562" y="8096"/>
                      <a:pt x="30207" y="3368"/>
                      <a:pt x="27817" y="1436"/>
                    </a:cubicBezTo>
                    <a:cubicBezTo>
                      <a:pt x="27614" y="1131"/>
                      <a:pt x="27360" y="877"/>
                      <a:pt x="27055" y="725"/>
                    </a:cubicBezTo>
                    <a:cubicBezTo>
                      <a:pt x="26851" y="521"/>
                      <a:pt x="26597" y="420"/>
                      <a:pt x="26292" y="318"/>
                    </a:cubicBezTo>
                    <a:cubicBezTo>
                      <a:pt x="26191" y="216"/>
                      <a:pt x="26089" y="166"/>
                      <a:pt x="25987" y="166"/>
                    </a:cubicBezTo>
                    <a:cubicBezTo>
                      <a:pt x="24445" y="149"/>
                      <a:pt x="22897" y="143"/>
                      <a:pt x="21348" y="143"/>
                    </a:cubicBezTo>
                    <a:cubicBezTo>
                      <a:pt x="18249" y="143"/>
                      <a:pt x="15142" y="166"/>
                      <a:pt x="12058" y="166"/>
                    </a:cubicBezTo>
                    <a:cubicBezTo>
                      <a:pt x="10635" y="166"/>
                      <a:pt x="8919" y="0"/>
                      <a:pt x="72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0" name="Google Shape;1200;p27"/>
              <p:cNvSpPr/>
              <p:nvPr/>
            </p:nvSpPr>
            <p:spPr>
              <a:xfrm flipH="1">
                <a:off x="3289858" y="3655629"/>
                <a:ext cx="496407" cy="726037"/>
              </a:xfrm>
              <a:custGeom>
                <a:avLst/>
                <a:gdLst/>
                <a:ahLst/>
                <a:cxnLst/>
                <a:rect l="l" t="t" r="r" b="b"/>
                <a:pathLst>
                  <a:path w="35840" h="52419" extrusionOk="0">
                    <a:moveTo>
                      <a:pt x="5389" y="1184"/>
                    </a:moveTo>
                    <a:cubicBezTo>
                      <a:pt x="6597" y="1382"/>
                      <a:pt x="7838" y="1446"/>
                      <a:pt x="9088" y="1446"/>
                    </a:cubicBezTo>
                    <a:cubicBezTo>
                      <a:pt x="11360" y="1446"/>
                      <a:pt x="13664" y="1234"/>
                      <a:pt x="15861" y="1234"/>
                    </a:cubicBezTo>
                    <a:lnTo>
                      <a:pt x="16573" y="1234"/>
                    </a:lnTo>
                    <a:cubicBezTo>
                      <a:pt x="12709" y="5403"/>
                      <a:pt x="9100" y="9877"/>
                      <a:pt x="5389" y="14198"/>
                    </a:cubicBezTo>
                    <a:cubicBezTo>
                      <a:pt x="5311" y="14276"/>
                      <a:pt x="5383" y="14384"/>
                      <a:pt x="5466" y="14384"/>
                    </a:cubicBezTo>
                    <a:cubicBezTo>
                      <a:pt x="5491" y="14384"/>
                      <a:pt x="5518" y="14374"/>
                      <a:pt x="5541" y="14350"/>
                    </a:cubicBezTo>
                    <a:cubicBezTo>
                      <a:pt x="9557" y="10080"/>
                      <a:pt x="13675" y="5911"/>
                      <a:pt x="17437" y="1438"/>
                    </a:cubicBezTo>
                    <a:cubicBezTo>
                      <a:pt x="17437" y="1387"/>
                      <a:pt x="17488" y="1336"/>
                      <a:pt x="17488" y="1285"/>
                    </a:cubicBezTo>
                    <a:cubicBezTo>
                      <a:pt x="19640" y="1351"/>
                      <a:pt x="21856" y="1504"/>
                      <a:pt x="24039" y="1504"/>
                    </a:cubicBezTo>
                    <a:cubicBezTo>
                      <a:pt x="25208" y="1504"/>
                      <a:pt x="26368" y="1460"/>
                      <a:pt x="27503" y="1336"/>
                    </a:cubicBezTo>
                    <a:cubicBezTo>
                      <a:pt x="27503" y="1590"/>
                      <a:pt x="27503" y="1895"/>
                      <a:pt x="27553" y="2149"/>
                    </a:cubicBezTo>
                    <a:cubicBezTo>
                      <a:pt x="25571" y="3827"/>
                      <a:pt x="23842" y="6064"/>
                      <a:pt x="22114" y="7996"/>
                    </a:cubicBezTo>
                    <a:cubicBezTo>
                      <a:pt x="20233" y="10080"/>
                      <a:pt x="18454" y="12266"/>
                      <a:pt x="16573" y="14350"/>
                    </a:cubicBezTo>
                    <a:cubicBezTo>
                      <a:pt x="16417" y="14506"/>
                      <a:pt x="16560" y="14722"/>
                      <a:pt x="16727" y="14722"/>
                    </a:cubicBezTo>
                    <a:cubicBezTo>
                      <a:pt x="16778" y="14722"/>
                      <a:pt x="16831" y="14702"/>
                      <a:pt x="16878" y="14655"/>
                    </a:cubicBezTo>
                    <a:cubicBezTo>
                      <a:pt x="18911" y="12469"/>
                      <a:pt x="20945" y="10283"/>
                      <a:pt x="22978" y="8097"/>
                    </a:cubicBezTo>
                    <a:cubicBezTo>
                      <a:pt x="24605" y="6471"/>
                      <a:pt x="26181" y="4742"/>
                      <a:pt x="27604" y="2912"/>
                    </a:cubicBezTo>
                    <a:cubicBezTo>
                      <a:pt x="27960" y="5403"/>
                      <a:pt x="28163" y="7894"/>
                      <a:pt x="28214" y="10385"/>
                    </a:cubicBezTo>
                    <a:cubicBezTo>
                      <a:pt x="28163" y="13791"/>
                      <a:pt x="27198" y="16943"/>
                      <a:pt x="26689" y="20247"/>
                    </a:cubicBezTo>
                    <a:cubicBezTo>
                      <a:pt x="26664" y="20222"/>
                      <a:pt x="26638" y="20209"/>
                      <a:pt x="26613" y="20209"/>
                    </a:cubicBezTo>
                    <a:cubicBezTo>
                      <a:pt x="26588" y="20209"/>
                      <a:pt x="26562" y="20222"/>
                      <a:pt x="26537" y="20247"/>
                    </a:cubicBezTo>
                    <a:cubicBezTo>
                      <a:pt x="22368" y="20400"/>
                      <a:pt x="18200" y="20603"/>
                      <a:pt x="14031" y="20755"/>
                    </a:cubicBezTo>
                    <a:cubicBezTo>
                      <a:pt x="10422" y="20908"/>
                      <a:pt x="6456" y="20654"/>
                      <a:pt x="2949" y="21569"/>
                    </a:cubicBezTo>
                    <a:cubicBezTo>
                      <a:pt x="2745" y="21111"/>
                      <a:pt x="2186" y="20959"/>
                      <a:pt x="1881" y="20552"/>
                    </a:cubicBezTo>
                    <a:cubicBezTo>
                      <a:pt x="1678" y="20349"/>
                      <a:pt x="1576" y="20044"/>
                      <a:pt x="1475" y="19739"/>
                    </a:cubicBezTo>
                    <a:cubicBezTo>
                      <a:pt x="2237" y="16790"/>
                      <a:pt x="2339" y="13638"/>
                      <a:pt x="3000" y="10639"/>
                    </a:cubicBezTo>
                    <a:cubicBezTo>
                      <a:pt x="3660" y="7436"/>
                      <a:pt x="4728" y="4335"/>
                      <a:pt x="5389" y="1184"/>
                    </a:cubicBezTo>
                    <a:close/>
                    <a:moveTo>
                      <a:pt x="11151" y="1"/>
                    </a:moveTo>
                    <a:cubicBezTo>
                      <a:pt x="9164" y="1"/>
                      <a:pt x="7194" y="116"/>
                      <a:pt x="5338" y="574"/>
                    </a:cubicBezTo>
                    <a:cubicBezTo>
                      <a:pt x="5284" y="538"/>
                      <a:pt x="5230" y="521"/>
                      <a:pt x="5178" y="521"/>
                    </a:cubicBezTo>
                    <a:cubicBezTo>
                      <a:pt x="5084" y="521"/>
                      <a:pt x="4997" y="577"/>
                      <a:pt x="4931" y="675"/>
                    </a:cubicBezTo>
                    <a:cubicBezTo>
                      <a:pt x="3355" y="3624"/>
                      <a:pt x="2491" y="7030"/>
                      <a:pt x="1780" y="10283"/>
                    </a:cubicBezTo>
                    <a:cubicBezTo>
                      <a:pt x="1119" y="13130"/>
                      <a:pt x="305" y="16485"/>
                      <a:pt x="458" y="19485"/>
                    </a:cubicBezTo>
                    <a:cubicBezTo>
                      <a:pt x="407" y="19790"/>
                      <a:pt x="407" y="20044"/>
                      <a:pt x="509" y="20298"/>
                    </a:cubicBezTo>
                    <a:lnTo>
                      <a:pt x="509" y="20349"/>
                    </a:lnTo>
                    <a:cubicBezTo>
                      <a:pt x="509" y="20450"/>
                      <a:pt x="559" y="20552"/>
                      <a:pt x="610" y="20603"/>
                    </a:cubicBezTo>
                    <a:cubicBezTo>
                      <a:pt x="661" y="20806"/>
                      <a:pt x="763" y="21010"/>
                      <a:pt x="915" y="21162"/>
                    </a:cubicBezTo>
                    <a:cubicBezTo>
                      <a:pt x="1188" y="21571"/>
                      <a:pt x="1744" y="22101"/>
                      <a:pt x="2258" y="22101"/>
                    </a:cubicBezTo>
                    <a:cubicBezTo>
                      <a:pt x="2320" y="22101"/>
                      <a:pt x="2381" y="22093"/>
                      <a:pt x="2440" y="22077"/>
                    </a:cubicBezTo>
                    <a:cubicBezTo>
                      <a:pt x="2491" y="22128"/>
                      <a:pt x="2542" y="22179"/>
                      <a:pt x="2593" y="22179"/>
                    </a:cubicBezTo>
                    <a:cubicBezTo>
                      <a:pt x="2847" y="22230"/>
                      <a:pt x="3101" y="22230"/>
                      <a:pt x="3355" y="22280"/>
                    </a:cubicBezTo>
                    <a:cubicBezTo>
                      <a:pt x="2644" y="25788"/>
                      <a:pt x="2237" y="29398"/>
                      <a:pt x="1729" y="32956"/>
                    </a:cubicBezTo>
                    <a:cubicBezTo>
                      <a:pt x="1220" y="36159"/>
                      <a:pt x="458" y="39311"/>
                      <a:pt x="102" y="42513"/>
                    </a:cubicBezTo>
                    <a:cubicBezTo>
                      <a:pt x="51" y="42513"/>
                      <a:pt x="0" y="42615"/>
                      <a:pt x="0" y="42717"/>
                    </a:cubicBezTo>
                    <a:cubicBezTo>
                      <a:pt x="51" y="44191"/>
                      <a:pt x="712" y="45614"/>
                      <a:pt x="1220" y="46987"/>
                    </a:cubicBezTo>
                    <a:cubicBezTo>
                      <a:pt x="1729" y="48410"/>
                      <a:pt x="2288" y="49834"/>
                      <a:pt x="2949" y="51206"/>
                    </a:cubicBezTo>
                    <a:cubicBezTo>
                      <a:pt x="3000" y="51308"/>
                      <a:pt x="3152" y="51410"/>
                      <a:pt x="3305" y="51410"/>
                    </a:cubicBezTo>
                    <a:cubicBezTo>
                      <a:pt x="3305" y="51562"/>
                      <a:pt x="3406" y="51664"/>
                      <a:pt x="3508" y="51664"/>
                    </a:cubicBezTo>
                    <a:cubicBezTo>
                      <a:pt x="5617" y="52258"/>
                      <a:pt x="7849" y="52418"/>
                      <a:pt x="10069" y="52418"/>
                    </a:cubicBezTo>
                    <a:cubicBezTo>
                      <a:pt x="11648" y="52418"/>
                      <a:pt x="13222" y="52337"/>
                      <a:pt x="14743" y="52274"/>
                    </a:cubicBezTo>
                    <a:cubicBezTo>
                      <a:pt x="18250" y="52121"/>
                      <a:pt x="21758" y="51715"/>
                      <a:pt x="25164" y="51054"/>
                    </a:cubicBezTo>
                    <a:cubicBezTo>
                      <a:pt x="25281" y="51194"/>
                      <a:pt x="25440" y="51259"/>
                      <a:pt x="25598" y="51259"/>
                    </a:cubicBezTo>
                    <a:cubicBezTo>
                      <a:pt x="25785" y="51259"/>
                      <a:pt x="25969" y="51168"/>
                      <a:pt x="26079" y="51003"/>
                    </a:cubicBezTo>
                    <a:lnTo>
                      <a:pt x="26232" y="50749"/>
                    </a:lnTo>
                    <a:cubicBezTo>
                      <a:pt x="26333" y="50698"/>
                      <a:pt x="26384" y="50596"/>
                      <a:pt x="26384" y="50494"/>
                    </a:cubicBezTo>
                    <a:cubicBezTo>
                      <a:pt x="27757" y="48156"/>
                      <a:pt x="28977" y="45767"/>
                      <a:pt x="30451" y="43479"/>
                    </a:cubicBezTo>
                    <a:cubicBezTo>
                      <a:pt x="31875" y="41242"/>
                      <a:pt x="33857" y="38955"/>
                      <a:pt x="35026" y="36464"/>
                    </a:cubicBezTo>
                    <a:cubicBezTo>
                      <a:pt x="35026" y="36464"/>
                      <a:pt x="35077" y="36413"/>
                      <a:pt x="35077" y="36362"/>
                    </a:cubicBezTo>
                    <a:cubicBezTo>
                      <a:pt x="35789" y="34583"/>
                      <a:pt x="35636" y="32499"/>
                      <a:pt x="35738" y="30618"/>
                    </a:cubicBezTo>
                    <a:cubicBezTo>
                      <a:pt x="35840" y="28889"/>
                      <a:pt x="35738" y="27161"/>
                      <a:pt x="35433" y="25432"/>
                    </a:cubicBezTo>
                    <a:lnTo>
                      <a:pt x="35433" y="25381"/>
                    </a:lnTo>
                    <a:cubicBezTo>
                      <a:pt x="35535" y="25280"/>
                      <a:pt x="35535" y="25127"/>
                      <a:pt x="35433" y="25026"/>
                    </a:cubicBezTo>
                    <a:lnTo>
                      <a:pt x="35331" y="24873"/>
                    </a:lnTo>
                    <a:cubicBezTo>
                      <a:pt x="35331" y="24822"/>
                      <a:pt x="35281" y="24771"/>
                      <a:pt x="35230" y="24771"/>
                    </a:cubicBezTo>
                    <a:cubicBezTo>
                      <a:pt x="34620" y="24009"/>
                      <a:pt x="33908" y="23297"/>
                      <a:pt x="33196" y="22636"/>
                    </a:cubicBezTo>
                    <a:cubicBezTo>
                      <a:pt x="32535" y="21975"/>
                      <a:pt x="31875" y="21365"/>
                      <a:pt x="31163" y="20806"/>
                    </a:cubicBezTo>
                    <a:cubicBezTo>
                      <a:pt x="32027" y="14553"/>
                      <a:pt x="32281" y="8250"/>
                      <a:pt x="31925" y="1997"/>
                    </a:cubicBezTo>
                    <a:cubicBezTo>
                      <a:pt x="31925" y="1883"/>
                      <a:pt x="31829" y="1817"/>
                      <a:pt x="31736" y="1817"/>
                    </a:cubicBezTo>
                    <a:cubicBezTo>
                      <a:pt x="31663" y="1817"/>
                      <a:pt x="31592" y="1857"/>
                      <a:pt x="31570" y="1946"/>
                    </a:cubicBezTo>
                    <a:cubicBezTo>
                      <a:pt x="30502" y="8148"/>
                      <a:pt x="30095" y="14401"/>
                      <a:pt x="30248" y="20654"/>
                    </a:cubicBezTo>
                    <a:cubicBezTo>
                      <a:pt x="30197" y="20755"/>
                      <a:pt x="30197" y="20806"/>
                      <a:pt x="30248" y="20857"/>
                    </a:cubicBezTo>
                    <a:cubicBezTo>
                      <a:pt x="30248" y="20959"/>
                      <a:pt x="30349" y="21060"/>
                      <a:pt x="30400" y="21111"/>
                    </a:cubicBezTo>
                    <a:cubicBezTo>
                      <a:pt x="31010" y="21925"/>
                      <a:pt x="31722" y="22636"/>
                      <a:pt x="32485" y="23297"/>
                    </a:cubicBezTo>
                    <a:cubicBezTo>
                      <a:pt x="33196" y="24060"/>
                      <a:pt x="34010" y="24721"/>
                      <a:pt x="34823" y="25331"/>
                    </a:cubicBezTo>
                    <a:cubicBezTo>
                      <a:pt x="34671" y="27110"/>
                      <a:pt x="34569" y="28838"/>
                      <a:pt x="34569" y="30567"/>
                    </a:cubicBezTo>
                    <a:cubicBezTo>
                      <a:pt x="34518" y="32346"/>
                      <a:pt x="34162" y="34176"/>
                      <a:pt x="34416" y="35905"/>
                    </a:cubicBezTo>
                    <a:cubicBezTo>
                      <a:pt x="32281" y="37735"/>
                      <a:pt x="30756" y="40429"/>
                      <a:pt x="29282" y="42818"/>
                    </a:cubicBezTo>
                    <a:cubicBezTo>
                      <a:pt x="27858" y="45004"/>
                      <a:pt x="26588" y="47292"/>
                      <a:pt x="25469" y="49732"/>
                    </a:cubicBezTo>
                    <a:cubicBezTo>
                      <a:pt x="21707" y="50240"/>
                      <a:pt x="17996" y="50799"/>
                      <a:pt x="14234" y="51003"/>
                    </a:cubicBezTo>
                    <a:cubicBezTo>
                      <a:pt x="13833" y="51015"/>
                      <a:pt x="13430" y="51020"/>
                      <a:pt x="13026" y="51020"/>
                    </a:cubicBezTo>
                    <a:cubicBezTo>
                      <a:pt x="10936" y="51020"/>
                      <a:pt x="8821" y="50887"/>
                      <a:pt x="6734" y="50887"/>
                    </a:cubicBezTo>
                    <a:cubicBezTo>
                      <a:pt x="5752" y="50887"/>
                      <a:pt x="4776" y="50917"/>
                      <a:pt x="3813" y="51003"/>
                    </a:cubicBezTo>
                    <a:cubicBezTo>
                      <a:pt x="3813" y="50901"/>
                      <a:pt x="3813" y="50850"/>
                      <a:pt x="3813" y="50799"/>
                    </a:cubicBezTo>
                    <a:cubicBezTo>
                      <a:pt x="3355" y="49173"/>
                      <a:pt x="2796" y="47597"/>
                      <a:pt x="2135" y="46021"/>
                    </a:cubicBezTo>
                    <a:cubicBezTo>
                      <a:pt x="1830" y="45055"/>
                      <a:pt x="1424" y="44089"/>
                      <a:pt x="915" y="43123"/>
                    </a:cubicBezTo>
                    <a:cubicBezTo>
                      <a:pt x="1983" y="39616"/>
                      <a:pt x="2390" y="35803"/>
                      <a:pt x="2898" y="32143"/>
                    </a:cubicBezTo>
                    <a:cubicBezTo>
                      <a:pt x="3457" y="28889"/>
                      <a:pt x="3813" y="25636"/>
                      <a:pt x="3965" y="22382"/>
                    </a:cubicBezTo>
                    <a:cubicBezTo>
                      <a:pt x="4792" y="22471"/>
                      <a:pt x="5630" y="22506"/>
                      <a:pt x="6475" y="22506"/>
                    </a:cubicBezTo>
                    <a:cubicBezTo>
                      <a:pt x="9008" y="22506"/>
                      <a:pt x="11591" y="22192"/>
                      <a:pt x="14031" y="22077"/>
                    </a:cubicBezTo>
                    <a:cubicBezTo>
                      <a:pt x="18200" y="21874"/>
                      <a:pt x="22368" y="21721"/>
                      <a:pt x="26537" y="21518"/>
                    </a:cubicBezTo>
                    <a:cubicBezTo>
                      <a:pt x="26689" y="21518"/>
                      <a:pt x="26842" y="21467"/>
                      <a:pt x="26943" y="21365"/>
                    </a:cubicBezTo>
                    <a:cubicBezTo>
                      <a:pt x="26998" y="21393"/>
                      <a:pt x="27056" y="21405"/>
                      <a:pt x="27114" y="21405"/>
                    </a:cubicBezTo>
                    <a:cubicBezTo>
                      <a:pt x="27272" y="21405"/>
                      <a:pt x="27428" y="21311"/>
                      <a:pt x="27503" y="21162"/>
                    </a:cubicBezTo>
                    <a:cubicBezTo>
                      <a:pt x="30349" y="15621"/>
                      <a:pt x="30654" y="6318"/>
                      <a:pt x="28113" y="726"/>
                    </a:cubicBezTo>
                    <a:cubicBezTo>
                      <a:pt x="28045" y="590"/>
                      <a:pt x="27932" y="523"/>
                      <a:pt x="27819" y="523"/>
                    </a:cubicBezTo>
                    <a:cubicBezTo>
                      <a:pt x="27762" y="523"/>
                      <a:pt x="27706" y="540"/>
                      <a:pt x="27655" y="574"/>
                    </a:cubicBezTo>
                    <a:cubicBezTo>
                      <a:pt x="25550" y="158"/>
                      <a:pt x="23323" y="72"/>
                      <a:pt x="21107" y="72"/>
                    </a:cubicBezTo>
                    <a:cubicBezTo>
                      <a:pt x="19523" y="72"/>
                      <a:pt x="17945" y="116"/>
                      <a:pt x="16420" y="116"/>
                    </a:cubicBezTo>
                    <a:cubicBezTo>
                      <a:pt x="14697" y="92"/>
                      <a:pt x="12918" y="1"/>
                      <a:pt x="111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1" name="Google Shape;1201;p27"/>
              <p:cNvSpPr/>
              <p:nvPr/>
            </p:nvSpPr>
            <p:spPr>
              <a:xfrm flipH="1">
                <a:off x="3363087" y="4007851"/>
                <a:ext cx="133797" cy="41594"/>
              </a:xfrm>
              <a:custGeom>
                <a:avLst/>
                <a:gdLst/>
                <a:ahLst/>
                <a:cxnLst/>
                <a:rect l="l" t="t" r="r" b="b"/>
                <a:pathLst>
                  <a:path w="9660" h="3003" extrusionOk="0">
                    <a:moveTo>
                      <a:pt x="1984" y="714"/>
                    </a:moveTo>
                    <a:lnTo>
                      <a:pt x="1984" y="714"/>
                    </a:lnTo>
                    <a:cubicBezTo>
                      <a:pt x="2949" y="867"/>
                      <a:pt x="3966" y="867"/>
                      <a:pt x="4932" y="917"/>
                    </a:cubicBezTo>
                    <a:cubicBezTo>
                      <a:pt x="6152" y="1019"/>
                      <a:pt x="7321" y="1273"/>
                      <a:pt x="8541" y="1273"/>
                    </a:cubicBezTo>
                    <a:cubicBezTo>
                      <a:pt x="8611" y="1804"/>
                      <a:pt x="8093" y="1958"/>
                      <a:pt x="7450" y="1958"/>
                    </a:cubicBezTo>
                    <a:cubicBezTo>
                      <a:pt x="6677" y="1958"/>
                      <a:pt x="5723" y="1735"/>
                      <a:pt x="5390" y="1680"/>
                    </a:cubicBezTo>
                    <a:cubicBezTo>
                      <a:pt x="4678" y="1578"/>
                      <a:pt x="1933" y="1527"/>
                      <a:pt x="1984" y="714"/>
                    </a:cubicBezTo>
                    <a:close/>
                    <a:moveTo>
                      <a:pt x="4029" y="0"/>
                    </a:moveTo>
                    <a:cubicBezTo>
                      <a:pt x="3157" y="0"/>
                      <a:pt x="2288" y="51"/>
                      <a:pt x="1424" y="155"/>
                    </a:cubicBezTo>
                    <a:cubicBezTo>
                      <a:pt x="1374" y="155"/>
                      <a:pt x="1323" y="206"/>
                      <a:pt x="1323" y="206"/>
                    </a:cubicBezTo>
                    <a:cubicBezTo>
                      <a:pt x="1221" y="257"/>
                      <a:pt x="1170" y="307"/>
                      <a:pt x="1119" y="409"/>
                    </a:cubicBezTo>
                    <a:cubicBezTo>
                      <a:pt x="1" y="2747"/>
                      <a:pt x="5034" y="2697"/>
                      <a:pt x="6203" y="2849"/>
                    </a:cubicBezTo>
                    <a:cubicBezTo>
                      <a:pt x="6661" y="2897"/>
                      <a:pt x="7199" y="3003"/>
                      <a:pt x="7713" y="3003"/>
                    </a:cubicBezTo>
                    <a:cubicBezTo>
                      <a:pt x="8285" y="3003"/>
                      <a:pt x="8828" y="2873"/>
                      <a:pt x="9202" y="2392"/>
                    </a:cubicBezTo>
                    <a:cubicBezTo>
                      <a:pt x="9609" y="1985"/>
                      <a:pt x="9660" y="1375"/>
                      <a:pt x="9355" y="968"/>
                    </a:cubicBezTo>
                    <a:cubicBezTo>
                      <a:pt x="9355" y="765"/>
                      <a:pt x="9253" y="612"/>
                      <a:pt x="9101" y="562"/>
                    </a:cubicBezTo>
                    <a:cubicBezTo>
                      <a:pt x="7422" y="192"/>
                      <a:pt x="5722" y="0"/>
                      <a:pt x="40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2" name="Google Shape;1202;p27"/>
              <p:cNvSpPr/>
              <p:nvPr/>
            </p:nvSpPr>
            <p:spPr>
              <a:xfrm flipH="1">
                <a:off x="2826041" y="4024749"/>
                <a:ext cx="442002" cy="30499"/>
              </a:xfrm>
              <a:custGeom>
                <a:avLst/>
                <a:gdLst/>
                <a:ahLst/>
                <a:cxnLst/>
                <a:rect l="l" t="t" r="r" b="b"/>
                <a:pathLst>
                  <a:path w="31912" h="2202" extrusionOk="0">
                    <a:moveTo>
                      <a:pt x="31407" y="0"/>
                    </a:moveTo>
                    <a:cubicBezTo>
                      <a:pt x="31394" y="0"/>
                      <a:pt x="31380" y="1"/>
                      <a:pt x="31367" y="2"/>
                    </a:cubicBezTo>
                    <a:lnTo>
                      <a:pt x="31316" y="2"/>
                    </a:lnTo>
                    <a:cubicBezTo>
                      <a:pt x="20996" y="460"/>
                      <a:pt x="10676" y="968"/>
                      <a:pt x="306" y="1375"/>
                    </a:cubicBezTo>
                    <a:cubicBezTo>
                      <a:pt x="1" y="1375"/>
                      <a:pt x="1" y="1832"/>
                      <a:pt x="306" y="1832"/>
                    </a:cubicBezTo>
                    <a:cubicBezTo>
                      <a:pt x="3891" y="2077"/>
                      <a:pt x="7477" y="2202"/>
                      <a:pt x="11059" y="2202"/>
                    </a:cubicBezTo>
                    <a:cubicBezTo>
                      <a:pt x="17887" y="2202"/>
                      <a:pt x="24699" y="1749"/>
                      <a:pt x="31468" y="816"/>
                    </a:cubicBezTo>
                    <a:cubicBezTo>
                      <a:pt x="31912" y="766"/>
                      <a:pt x="31830" y="0"/>
                      <a:pt x="314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3" name="Google Shape;1203;p27"/>
              <p:cNvSpPr/>
              <p:nvPr/>
            </p:nvSpPr>
            <p:spPr>
              <a:xfrm flipH="1">
                <a:off x="2615317" y="3610032"/>
                <a:ext cx="1874368" cy="1122042"/>
              </a:xfrm>
              <a:custGeom>
                <a:avLst/>
                <a:gdLst/>
                <a:ahLst/>
                <a:cxnLst/>
                <a:rect l="l" t="t" r="r" b="b"/>
                <a:pathLst>
                  <a:path w="135327" h="81010" extrusionOk="0">
                    <a:moveTo>
                      <a:pt x="49194" y="4882"/>
                    </a:moveTo>
                    <a:cubicBezTo>
                      <a:pt x="49337" y="4882"/>
                      <a:pt x="49480" y="4899"/>
                      <a:pt x="49617" y="4933"/>
                    </a:cubicBezTo>
                    <a:cubicBezTo>
                      <a:pt x="50024" y="5086"/>
                      <a:pt x="50329" y="5238"/>
                      <a:pt x="50634" y="5492"/>
                    </a:cubicBezTo>
                    <a:cubicBezTo>
                      <a:pt x="49617" y="8136"/>
                      <a:pt x="49515" y="11237"/>
                      <a:pt x="48854" y="14033"/>
                    </a:cubicBezTo>
                    <a:cubicBezTo>
                      <a:pt x="48194" y="17235"/>
                      <a:pt x="46923" y="20387"/>
                      <a:pt x="46414" y="23641"/>
                    </a:cubicBezTo>
                    <a:cubicBezTo>
                      <a:pt x="46059" y="23641"/>
                      <a:pt x="45703" y="23692"/>
                      <a:pt x="45347" y="23742"/>
                    </a:cubicBezTo>
                    <a:cubicBezTo>
                      <a:pt x="44838" y="23793"/>
                      <a:pt x="44381" y="23895"/>
                      <a:pt x="43873" y="24047"/>
                    </a:cubicBezTo>
                    <a:cubicBezTo>
                      <a:pt x="43822" y="23997"/>
                      <a:pt x="43771" y="23946"/>
                      <a:pt x="43669" y="23895"/>
                    </a:cubicBezTo>
                    <a:cubicBezTo>
                      <a:pt x="43669" y="23844"/>
                      <a:pt x="43618" y="23844"/>
                      <a:pt x="43618" y="23844"/>
                    </a:cubicBezTo>
                    <a:cubicBezTo>
                      <a:pt x="44432" y="20438"/>
                      <a:pt x="45194" y="16981"/>
                      <a:pt x="45957" y="13524"/>
                    </a:cubicBezTo>
                    <a:cubicBezTo>
                      <a:pt x="46516" y="10881"/>
                      <a:pt x="47279" y="8136"/>
                      <a:pt x="47685" y="5441"/>
                    </a:cubicBezTo>
                    <a:cubicBezTo>
                      <a:pt x="47736" y="5441"/>
                      <a:pt x="47787" y="5391"/>
                      <a:pt x="47838" y="5391"/>
                    </a:cubicBezTo>
                    <a:cubicBezTo>
                      <a:pt x="48192" y="5075"/>
                      <a:pt x="48699" y="4882"/>
                      <a:pt x="49194" y="4882"/>
                    </a:cubicBezTo>
                    <a:close/>
                    <a:moveTo>
                      <a:pt x="43364" y="24759"/>
                    </a:moveTo>
                    <a:cubicBezTo>
                      <a:pt x="43466" y="24810"/>
                      <a:pt x="43517" y="24810"/>
                      <a:pt x="43568" y="24810"/>
                    </a:cubicBezTo>
                    <a:cubicBezTo>
                      <a:pt x="43873" y="25267"/>
                      <a:pt x="44279" y="25725"/>
                      <a:pt x="44635" y="26132"/>
                    </a:cubicBezTo>
                    <a:cubicBezTo>
                      <a:pt x="45042" y="26640"/>
                      <a:pt x="45499" y="27098"/>
                      <a:pt x="46008" y="27504"/>
                    </a:cubicBezTo>
                    <a:cubicBezTo>
                      <a:pt x="45550" y="27962"/>
                      <a:pt x="45194" y="28521"/>
                      <a:pt x="44940" y="29080"/>
                    </a:cubicBezTo>
                    <a:cubicBezTo>
                      <a:pt x="44533" y="29792"/>
                      <a:pt x="44228" y="30554"/>
                      <a:pt x="44025" y="31317"/>
                    </a:cubicBezTo>
                    <a:cubicBezTo>
                      <a:pt x="39917" y="31085"/>
                      <a:pt x="35809" y="31004"/>
                      <a:pt x="31701" y="31004"/>
                    </a:cubicBezTo>
                    <a:cubicBezTo>
                      <a:pt x="29506" y="31004"/>
                      <a:pt x="27310" y="31027"/>
                      <a:pt x="25114" y="31063"/>
                    </a:cubicBezTo>
                    <a:cubicBezTo>
                      <a:pt x="19624" y="31164"/>
                      <a:pt x="13930" y="31063"/>
                      <a:pt x="8440" y="31825"/>
                    </a:cubicBezTo>
                    <a:cubicBezTo>
                      <a:pt x="9253" y="30402"/>
                      <a:pt x="10422" y="29131"/>
                      <a:pt x="11744" y="28165"/>
                    </a:cubicBezTo>
                    <a:lnTo>
                      <a:pt x="11795" y="28165"/>
                    </a:lnTo>
                    <a:cubicBezTo>
                      <a:pt x="14845" y="26081"/>
                      <a:pt x="18759" y="26233"/>
                      <a:pt x="22318" y="26081"/>
                    </a:cubicBezTo>
                    <a:cubicBezTo>
                      <a:pt x="29079" y="25725"/>
                      <a:pt x="35891" y="25522"/>
                      <a:pt x="42652" y="25064"/>
                    </a:cubicBezTo>
                    <a:cubicBezTo>
                      <a:pt x="42754" y="25013"/>
                      <a:pt x="42856" y="25013"/>
                      <a:pt x="42958" y="24912"/>
                    </a:cubicBezTo>
                    <a:cubicBezTo>
                      <a:pt x="43110" y="24912"/>
                      <a:pt x="43212" y="24861"/>
                      <a:pt x="43313" y="24759"/>
                    </a:cubicBezTo>
                    <a:close/>
                    <a:moveTo>
                      <a:pt x="2533" y="35811"/>
                    </a:moveTo>
                    <a:cubicBezTo>
                      <a:pt x="2600" y="35811"/>
                      <a:pt x="2670" y="35821"/>
                      <a:pt x="2746" y="35841"/>
                    </a:cubicBezTo>
                    <a:lnTo>
                      <a:pt x="2797" y="35841"/>
                    </a:lnTo>
                    <a:cubicBezTo>
                      <a:pt x="2797" y="39197"/>
                      <a:pt x="2949" y="42704"/>
                      <a:pt x="3153" y="46009"/>
                    </a:cubicBezTo>
                    <a:cubicBezTo>
                      <a:pt x="3051" y="46009"/>
                      <a:pt x="3000" y="46059"/>
                      <a:pt x="2899" y="46059"/>
                    </a:cubicBezTo>
                    <a:cubicBezTo>
                      <a:pt x="2858" y="46079"/>
                      <a:pt x="2819" y="46088"/>
                      <a:pt x="2782" y="46088"/>
                    </a:cubicBezTo>
                    <a:cubicBezTo>
                      <a:pt x="1924" y="46088"/>
                      <a:pt x="1831" y="41260"/>
                      <a:pt x="1831" y="40772"/>
                    </a:cubicBezTo>
                    <a:cubicBezTo>
                      <a:pt x="1783" y="40238"/>
                      <a:pt x="1131" y="35811"/>
                      <a:pt x="2533" y="35811"/>
                    </a:cubicBezTo>
                    <a:close/>
                    <a:moveTo>
                      <a:pt x="127207" y="14429"/>
                    </a:moveTo>
                    <a:cubicBezTo>
                      <a:pt x="127437" y="14429"/>
                      <a:pt x="127654" y="14433"/>
                      <a:pt x="127854" y="14439"/>
                    </a:cubicBezTo>
                    <a:cubicBezTo>
                      <a:pt x="130142" y="14541"/>
                      <a:pt x="131463" y="15609"/>
                      <a:pt x="132582" y="17540"/>
                    </a:cubicBezTo>
                    <a:cubicBezTo>
                      <a:pt x="132582" y="18405"/>
                      <a:pt x="132632" y="19320"/>
                      <a:pt x="132734" y="20235"/>
                    </a:cubicBezTo>
                    <a:lnTo>
                      <a:pt x="131870" y="20336"/>
                    </a:lnTo>
                    <a:lnTo>
                      <a:pt x="129633" y="20591"/>
                    </a:lnTo>
                    <a:cubicBezTo>
                      <a:pt x="129241" y="20640"/>
                      <a:pt x="129180" y="21254"/>
                      <a:pt x="129584" y="21254"/>
                    </a:cubicBezTo>
                    <a:cubicBezTo>
                      <a:pt x="129600" y="21254"/>
                      <a:pt x="129616" y="21253"/>
                      <a:pt x="129633" y="21251"/>
                    </a:cubicBezTo>
                    <a:lnTo>
                      <a:pt x="132022" y="21099"/>
                    </a:lnTo>
                    <a:lnTo>
                      <a:pt x="132734" y="21048"/>
                    </a:lnTo>
                    <a:cubicBezTo>
                      <a:pt x="132836" y="22522"/>
                      <a:pt x="132988" y="23997"/>
                      <a:pt x="133141" y="25471"/>
                    </a:cubicBezTo>
                    <a:cubicBezTo>
                      <a:pt x="132632" y="25471"/>
                      <a:pt x="132073" y="25522"/>
                      <a:pt x="131616" y="25522"/>
                    </a:cubicBezTo>
                    <a:cubicBezTo>
                      <a:pt x="131057" y="25572"/>
                      <a:pt x="131057" y="26335"/>
                      <a:pt x="131616" y="26437"/>
                    </a:cubicBezTo>
                    <a:cubicBezTo>
                      <a:pt x="131921" y="26437"/>
                      <a:pt x="132294" y="26459"/>
                      <a:pt x="132659" y="26459"/>
                    </a:cubicBezTo>
                    <a:cubicBezTo>
                      <a:pt x="132841" y="26459"/>
                      <a:pt x="133022" y="26454"/>
                      <a:pt x="133192" y="26437"/>
                    </a:cubicBezTo>
                    <a:cubicBezTo>
                      <a:pt x="133344" y="27657"/>
                      <a:pt x="133395" y="28826"/>
                      <a:pt x="133497" y="30046"/>
                    </a:cubicBezTo>
                    <a:lnTo>
                      <a:pt x="132734" y="30199"/>
                    </a:lnTo>
                    <a:cubicBezTo>
                      <a:pt x="132175" y="30249"/>
                      <a:pt x="131667" y="30249"/>
                      <a:pt x="131107" y="30249"/>
                    </a:cubicBezTo>
                    <a:cubicBezTo>
                      <a:pt x="130599" y="30249"/>
                      <a:pt x="130650" y="30961"/>
                      <a:pt x="131107" y="31012"/>
                    </a:cubicBezTo>
                    <a:cubicBezTo>
                      <a:pt x="131448" y="31076"/>
                      <a:pt x="131789" y="31104"/>
                      <a:pt x="132126" y="31104"/>
                    </a:cubicBezTo>
                    <a:cubicBezTo>
                      <a:pt x="132593" y="31104"/>
                      <a:pt x="133054" y="31050"/>
                      <a:pt x="133497" y="30961"/>
                    </a:cubicBezTo>
                    <a:lnTo>
                      <a:pt x="133497" y="31520"/>
                    </a:lnTo>
                    <a:cubicBezTo>
                      <a:pt x="133497" y="32777"/>
                      <a:pt x="133497" y="34033"/>
                      <a:pt x="133399" y="35338"/>
                    </a:cubicBezTo>
                    <a:lnTo>
                      <a:pt x="133399" y="35338"/>
                    </a:lnTo>
                    <a:cubicBezTo>
                      <a:pt x="132957" y="35384"/>
                      <a:pt x="132515" y="35387"/>
                      <a:pt x="132073" y="35486"/>
                    </a:cubicBezTo>
                    <a:lnTo>
                      <a:pt x="129786" y="35689"/>
                    </a:lnTo>
                    <a:cubicBezTo>
                      <a:pt x="129277" y="35740"/>
                      <a:pt x="129277" y="36451"/>
                      <a:pt x="129786" y="36451"/>
                    </a:cubicBezTo>
                    <a:lnTo>
                      <a:pt x="132226" y="36299"/>
                    </a:lnTo>
                    <a:cubicBezTo>
                      <a:pt x="132632" y="36299"/>
                      <a:pt x="133039" y="36299"/>
                      <a:pt x="133395" y="36197"/>
                    </a:cubicBezTo>
                    <a:lnTo>
                      <a:pt x="133395" y="36197"/>
                    </a:lnTo>
                    <a:cubicBezTo>
                      <a:pt x="133293" y="37875"/>
                      <a:pt x="133141" y="39552"/>
                      <a:pt x="133039" y="41230"/>
                    </a:cubicBezTo>
                    <a:cubicBezTo>
                      <a:pt x="132582" y="41128"/>
                      <a:pt x="132073" y="41128"/>
                      <a:pt x="131565" y="41128"/>
                    </a:cubicBezTo>
                    <a:cubicBezTo>
                      <a:pt x="130802" y="41128"/>
                      <a:pt x="130040" y="41179"/>
                      <a:pt x="129277" y="41281"/>
                    </a:cubicBezTo>
                    <a:cubicBezTo>
                      <a:pt x="129023" y="41382"/>
                      <a:pt x="129023" y="41789"/>
                      <a:pt x="129277" y="41840"/>
                    </a:cubicBezTo>
                    <a:cubicBezTo>
                      <a:pt x="130040" y="41993"/>
                      <a:pt x="130802" y="42094"/>
                      <a:pt x="131565" y="42094"/>
                    </a:cubicBezTo>
                    <a:cubicBezTo>
                      <a:pt x="131794" y="42120"/>
                      <a:pt x="132035" y="42132"/>
                      <a:pt x="132277" y="42132"/>
                    </a:cubicBezTo>
                    <a:cubicBezTo>
                      <a:pt x="132518" y="42132"/>
                      <a:pt x="132760" y="42120"/>
                      <a:pt x="132988" y="42094"/>
                    </a:cubicBezTo>
                    <a:lnTo>
                      <a:pt x="132988" y="42094"/>
                    </a:lnTo>
                    <a:cubicBezTo>
                      <a:pt x="132937" y="43365"/>
                      <a:pt x="132937" y="44585"/>
                      <a:pt x="132988" y="45856"/>
                    </a:cubicBezTo>
                    <a:cubicBezTo>
                      <a:pt x="131768" y="46822"/>
                      <a:pt x="131006" y="47788"/>
                      <a:pt x="129176" y="48093"/>
                    </a:cubicBezTo>
                    <a:cubicBezTo>
                      <a:pt x="128926" y="48125"/>
                      <a:pt x="128675" y="48138"/>
                      <a:pt x="128423" y="48138"/>
                    </a:cubicBezTo>
                    <a:cubicBezTo>
                      <a:pt x="127337" y="48138"/>
                      <a:pt x="126235" y="47895"/>
                      <a:pt x="125149" y="47895"/>
                    </a:cubicBezTo>
                    <a:cubicBezTo>
                      <a:pt x="124898" y="47895"/>
                      <a:pt x="124647" y="47908"/>
                      <a:pt x="124397" y="47940"/>
                    </a:cubicBezTo>
                    <a:cubicBezTo>
                      <a:pt x="123990" y="38281"/>
                      <a:pt x="123431" y="28623"/>
                      <a:pt x="122465" y="19015"/>
                    </a:cubicBezTo>
                    <a:cubicBezTo>
                      <a:pt x="122414" y="18100"/>
                      <a:pt x="122313" y="16880"/>
                      <a:pt x="122211" y="15507"/>
                    </a:cubicBezTo>
                    <a:cubicBezTo>
                      <a:pt x="123410" y="14619"/>
                      <a:pt x="125617" y="14429"/>
                      <a:pt x="127207" y="14429"/>
                    </a:cubicBezTo>
                    <a:close/>
                    <a:moveTo>
                      <a:pt x="4786" y="31030"/>
                    </a:moveTo>
                    <a:cubicBezTo>
                      <a:pt x="5017" y="31030"/>
                      <a:pt x="5247" y="31086"/>
                      <a:pt x="5491" y="31114"/>
                    </a:cubicBezTo>
                    <a:cubicBezTo>
                      <a:pt x="4780" y="36858"/>
                      <a:pt x="6508" y="42806"/>
                      <a:pt x="5186" y="48449"/>
                    </a:cubicBezTo>
                    <a:cubicBezTo>
                      <a:pt x="5135" y="48449"/>
                      <a:pt x="5034" y="48500"/>
                      <a:pt x="5034" y="48601"/>
                    </a:cubicBezTo>
                    <a:cubicBezTo>
                      <a:pt x="4937" y="48826"/>
                      <a:pt x="4800" y="48990"/>
                      <a:pt x="4635" y="48990"/>
                    </a:cubicBezTo>
                    <a:cubicBezTo>
                      <a:pt x="4539" y="48990"/>
                      <a:pt x="4434" y="48935"/>
                      <a:pt x="4322" y="48805"/>
                    </a:cubicBezTo>
                    <a:cubicBezTo>
                      <a:pt x="4119" y="48500"/>
                      <a:pt x="4017" y="48144"/>
                      <a:pt x="4068" y="47788"/>
                    </a:cubicBezTo>
                    <a:cubicBezTo>
                      <a:pt x="4017" y="47432"/>
                      <a:pt x="3966" y="47025"/>
                      <a:pt x="3865" y="46669"/>
                    </a:cubicBezTo>
                    <a:cubicBezTo>
                      <a:pt x="4424" y="42043"/>
                      <a:pt x="4322" y="37417"/>
                      <a:pt x="3610" y="32842"/>
                    </a:cubicBezTo>
                    <a:cubicBezTo>
                      <a:pt x="3610" y="32791"/>
                      <a:pt x="3610" y="32740"/>
                      <a:pt x="3610" y="32690"/>
                    </a:cubicBezTo>
                    <a:cubicBezTo>
                      <a:pt x="3509" y="32130"/>
                      <a:pt x="3763" y="31571"/>
                      <a:pt x="4170" y="31215"/>
                    </a:cubicBezTo>
                    <a:cubicBezTo>
                      <a:pt x="4383" y="31073"/>
                      <a:pt x="4585" y="31030"/>
                      <a:pt x="4786" y="31030"/>
                    </a:cubicBezTo>
                    <a:close/>
                    <a:moveTo>
                      <a:pt x="32526" y="43825"/>
                    </a:moveTo>
                    <a:cubicBezTo>
                      <a:pt x="35785" y="43825"/>
                      <a:pt x="39092" y="43987"/>
                      <a:pt x="42398" y="44026"/>
                    </a:cubicBezTo>
                    <a:lnTo>
                      <a:pt x="42449" y="44026"/>
                    </a:lnTo>
                    <a:cubicBezTo>
                      <a:pt x="43466" y="46822"/>
                      <a:pt x="44788" y="49465"/>
                      <a:pt x="46059" y="52160"/>
                    </a:cubicBezTo>
                    <a:cubicBezTo>
                      <a:pt x="46821" y="53786"/>
                      <a:pt x="47533" y="55566"/>
                      <a:pt x="48346" y="57294"/>
                    </a:cubicBezTo>
                    <a:cubicBezTo>
                      <a:pt x="48041" y="57294"/>
                      <a:pt x="47685" y="57396"/>
                      <a:pt x="47380" y="57497"/>
                    </a:cubicBezTo>
                    <a:cubicBezTo>
                      <a:pt x="46567" y="53380"/>
                      <a:pt x="44178" y="49720"/>
                      <a:pt x="40772" y="47330"/>
                    </a:cubicBezTo>
                    <a:cubicBezTo>
                      <a:pt x="37903" y="45375"/>
                      <a:pt x="34125" y="44357"/>
                      <a:pt x="30325" y="44357"/>
                    </a:cubicBezTo>
                    <a:cubicBezTo>
                      <a:pt x="25236" y="44357"/>
                      <a:pt x="20109" y="46183"/>
                      <a:pt x="17082" y="50025"/>
                    </a:cubicBezTo>
                    <a:cubicBezTo>
                      <a:pt x="17031" y="50075"/>
                      <a:pt x="16980" y="50177"/>
                      <a:pt x="16980" y="50228"/>
                    </a:cubicBezTo>
                    <a:cubicBezTo>
                      <a:pt x="15252" y="51906"/>
                      <a:pt x="14032" y="53990"/>
                      <a:pt x="13422" y="56328"/>
                    </a:cubicBezTo>
                    <a:cubicBezTo>
                      <a:pt x="13345" y="56303"/>
                      <a:pt x="13269" y="56290"/>
                      <a:pt x="13193" y="56290"/>
                    </a:cubicBezTo>
                    <a:cubicBezTo>
                      <a:pt x="13117" y="56290"/>
                      <a:pt x="13040" y="56303"/>
                      <a:pt x="12964" y="56328"/>
                    </a:cubicBezTo>
                    <a:lnTo>
                      <a:pt x="12710" y="56328"/>
                    </a:lnTo>
                    <a:cubicBezTo>
                      <a:pt x="13523" y="54702"/>
                      <a:pt x="14235" y="52973"/>
                      <a:pt x="14794" y="51245"/>
                    </a:cubicBezTo>
                    <a:cubicBezTo>
                      <a:pt x="15658" y="49160"/>
                      <a:pt x="16421" y="46974"/>
                      <a:pt x="17031" y="44788"/>
                    </a:cubicBezTo>
                    <a:cubicBezTo>
                      <a:pt x="21250" y="44788"/>
                      <a:pt x="25470" y="44026"/>
                      <a:pt x="29689" y="43873"/>
                    </a:cubicBezTo>
                    <a:cubicBezTo>
                      <a:pt x="30630" y="43839"/>
                      <a:pt x="31576" y="43825"/>
                      <a:pt x="32526" y="43825"/>
                    </a:cubicBezTo>
                    <a:close/>
                    <a:moveTo>
                      <a:pt x="53277" y="1324"/>
                    </a:moveTo>
                    <a:cubicBezTo>
                      <a:pt x="55260" y="1520"/>
                      <a:pt x="57270" y="1576"/>
                      <a:pt x="59281" y="1576"/>
                    </a:cubicBezTo>
                    <a:cubicBezTo>
                      <a:pt x="61962" y="1576"/>
                      <a:pt x="64643" y="1476"/>
                      <a:pt x="67257" y="1476"/>
                    </a:cubicBezTo>
                    <a:lnTo>
                      <a:pt x="82610" y="1527"/>
                    </a:lnTo>
                    <a:cubicBezTo>
                      <a:pt x="93082" y="1527"/>
                      <a:pt x="103605" y="1527"/>
                      <a:pt x="114128" y="1578"/>
                    </a:cubicBezTo>
                    <a:cubicBezTo>
                      <a:pt x="118398" y="3408"/>
                      <a:pt x="119466" y="7322"/>
                      <a:pt x="120076" y="11643"/>
                    </a:cubicBezTo>
                    <a:cubicBezTo>
                      <a:pt x="120788" y="16219"/>
                      <a:pt x="121245" y="20845"/>
                      <a:pt x="121652" y="25471"/>
                    </a:cubicBezTo>
                    <a:cubicBezTo>
                      <a:pt x="122364" y="34011"/>
                      <a:pt x="122669" y="42603"/>
                      <a:pt x="123126" y="51143"/>
                    </a:cubicBezTo>
                    <a:cubicBezTo>
                      <a:pt x="122364" y="51143"/>
                      <a:pt x="121652" y="51245"/>
                      <a:pt x="120889" y="51346"/>
                    </a:cubicBezTo>
                    <a:cubicBezTo>
                      <a:pt x="120737" y="49364"/>
                      <a:pt x="119263" y="47127"/>
                      <a:pt x="118348" y="45551"/>
                    </a:cubicBezTo>
                    <a:cubicBezTo>
                      <a:pt x="117331" y="43823"/>
                      <a:pt x="116111" y="41738"/>
                      <a:pt x="114433" y="40569"/>
                    </a:cubicBezTo>
                    <a:cubicBezTo>
                      <a:pt x="114433" y="40213"/>
                      <a:pt x="114179" y="39959"/>
                      <a:pt x="113823" y="39908"/>
                    </a:cubicBezTo>
                    <a:cubicBezTo>
                      <a:pt x="109858" y="39385"/>
                      <a:pt x="105818" y="39124"/>
                      <a:pt x="101799" y="39124"/>
                    </a:cubicBezTo>
                    <a:cubicBezTo>
                      <a:pt x="101130" y="39124"/>
                      <a:pt x="100460" y="39131"/>
                      <a:pt x="99792" y="39146"/>
                    </a:cubicBezTo>
                    <a:cubicBezTo>
                      <a:pt x="95573" y="39247"/>
                      <a:pt x="90896" y="39247"/>
                      <a:pt x="86880" y="40417"/>
                    </a:cubicBezTo>
                    <a:cubicBezTo>
                      <a:pt x="86836" y="40408"/>
                      <a:pt x="86793" y="40404"/>
                      <a:pt x="86750" y="40404"/>
                    </a:cubicBezTo>
                    <a:cubicBezTo>
                      <a:pt x="86542" y="40404"/>
                      <a:pt x="86345" y="40502"/>
                      <a:pt x="86219" y="40671"/>
                    </a:cubicBezTo>
                    <a:cubicBezTo>
                      <a:pt x="84491" y="43060"/>
                      <a:pt x="83118" y="45704"/>
                      <a:pt x="81695" y="48195"/>
                    </a:cubicBezTo>
                    <a:cubicBezTo>
                      <a:pt x="80475" y="50228"/>
                      <a:pt x="78695" y="55007"/>
                      <a:pt x="76357" y="56379"/>
                    </a:cubicBezTo>
                    <a:cubicBezTo>
                      <a:pt x="72188" y="56430"/>
                      <a:pt x="68071" y="56837"/>
                      <a:pt x="63902" y="56989"/>
                    </a:cubicBezTo>
                    <a:cubicBezTo>
                      <a:pt x="60242" y="57142"/>
                      <a:pt x="56378" y="56938"/>
                      <a:pt x="52769" y="57497"/>
                    </a:cubicBezTo>
                    <a:cubicBezTo>
                      <a:pt x="51701" y="54651"/>
                      <a:pt x="50278" y="51906"/>
                      <a:pt x="48956" y="49211"/>
                    </a:cubicBezTo>
                    <a:cubicBezTo>
                      <a:pt x="47533" y="46161"/>
                      <a:pt x="46262" y="42806"/>
                      <a:pt x="44279" y="40112"/>
                    </a:cubicBezTo>
                    <a:cubicBezTo>
                      <a:pt x="44228" y="40061"/>
                      <a:pt x="44178" y="40010"/>
                      <a:pt x="44127" y="40010"/>
                    </a:cubicBezTo>
                    <a:cubicBezTo>
                      <a:pt x="44025" y="39908"/>
                      <a:pt x="43923" y="39908"/>
                      <a:pt x="43873" y="39908"/>
                    </a:cubicBezTo>
                    <a:cubicBezTo>
                      <a:pt x="41788" y="39736"/>
                      <a:pt x="39686" y="39673"/>
                      <a:pt x="37581" y="39673"/>
                    </a:cubicBezTo>
                    <a:cubicBezTo>
                      <a:pt x="34705" y="39673"/>
                      <a:pt x="31825" y="39791"/>
                      <a:pt x="28978" y="39908"/>
                    </a:cubicBezTo>
                    <a:cubicBezTo>
                      <a:pt x="24606" y="40061"/>
                      <a:pt x="19471" y="39807"/>
                      <a:pt x="15252" y="41179"/>
                    </a:cubicBezTo>
                    <a:cubicBezTo>
                      <a:pt x="15150" y="41179"/>
                      <a:pt x="15099" y="41230"/>
                      <a:pt x="15099" y="41281"/>
                    </a:cubicBezTo>
                    <a:cubicBezTo>
                      <a:pt x="13320" y="44178"/>
                      <a:pt x="11947" y="47330"/>
                      <a:pt x="10931" y="50584"/>
                    </a:cubicBezTo>
                    <a:cubicBezTo>
                      <a:pt x="10499" y="50533"/>
                      <a:pt x="10054" y="50508"/>
                      <a:pt x="9603" y="50508"/>
                    </a:cubicBezTo>
                    <a:cubicBezTo>
                      <a:pt x="9151" y="50508"/>
                      <a:pt x="8694" y="50533"/>
                      <a:pt x="8236" y="50584"/>
                    </a:cubicBezTo>
                    <a:cubicBezTo>
                      <a:pt x="7830" y="50584"/>
                      <a:pt x="7378" y="50561"/>
                      <a:pt x="6911" y="50561"/>
                    </a:cubicBezTo>
                    <a:cubicBezTo>
                      <a:pt x="6677" y="50561"/>
                      <a:pt x="6440" y="50567"/>
                      <a:pt x="6203" y="50584"/>
                    </a:cubicBezTo>
                    <a:cubicBezTo>
                      <a:pt x="6254" y="50025"/>
                      <a:pt x="6254" y="49465"/>
                      <a:pt x="6254" y="48906"/>
                    </a:cubicBezTo>
                    <a:lnTo>
                      <a:pt x="6254" y="48805"/>
                    </a:lnTo>
                    <a:cubicBezTo>
                      <a:pt x="7474" y="46771"/>
                      <a:pt x="6915" y="43975"/>
                      <a:pt x="6864" y="41687"/>
                    </a:cubicBezTo>
                    <a:cubicBezTo>
                      <a:pt x="6813" y="39552"/>
                      <a:pt x="6864" y="37316"/>
                      <a:pt x="6711" y="35130"/>
                    </a:cubicBezTo>
                    <a:cubicBezTo>
                      <a:pt x="7118" y="34265"/>
                      <a:pt x="7576" y="33401"/>
                      <a:pt x="8033" y="32537"/>
                    </a:cubicBezTo>
                    <a:cubicBezTo>
                      <a:pt x="8680" y="32554"/>
                      <a:pt x="9328" y="32561"/>
                      <a:pt x="9976" y="32561"/>
                    </a:cubicBezTo>
                    <a:cubicBezTo>
                      <a:pt x="15194" y="32561"/>
                      <a:pt x="20479" y="32074"/>
                      <a:pt x="25724" y="32029"/>
                    </a:cubicBezTo>
                    <a:cubicBezTo>
                      <a:pt x="26384" y="32023"/>
                      <a:pt x="27044" y="32021"/>
                      <a:pt x="27704" y="32021"/>
                    </a:cubicBezTo>
                    <a:cubicBezTo>
                      <a:pt x="33145" y="32021"/>
                      <a:pt x="38590" y="32192"/>
                      <a:pt x="44076" y="32283"/>
                    </a:cubicBezTo>
                    <a:cubicBezTo>
                      <a:pt x="44178" y="32283"/>
                      <a:pt x="44330" y="32232"/>
                      <a:pt x="44381" y="32181"/>
                    </a:cubicBezTo>
                    <a:cubicBezTo>
                      <a:pt x="44416" y="32190"/>
                      <a:pt x="44452" y="32194"/>
                      <a:pt x="44489" y="32194"/>
                    </a:cubicBezTo>
                    <a:cubicBezTo>
                      <a:pt x="44665" y="32194"/>
                      <a:pt x="44847" y="32095"/>
                      <a:pt x="44889" y="31927"/>
                    </a:cubicBezTo>
                    <a:cubicBezTo>
                      <a:pt x="45296" y="31164"/>
                      <a:pt x="45550" y="30402"/>
                      <a:pt x="45906" y="29639"/>
                    </a:cubicBezTo>
                    <a:cubicBezTo>
                      <a:pt x="46262" y="28979"/>
                      <a:pt x="46516" y="28318"/>
                      <a:pt x="46719" y="27606"/>
                    </a:cubicBezTo>
                    <a:cubicBezTo>
                      <a:pt x="46719" y="27504"/>
                      <a:pt x="46719" y="27453"/>
                      <a:pt x="46669" y="27403"/>
                    </a:cubicBezTo>
                    <a:cubicBezTo>
                      <a:pt x="46669" y="27352"/>
                      <a:pt x="46669" y="27301"/>
                      <a:pt x="46669" y="27301"/>
                    </a:cubicBezTo>
                    <a:cubicBezTo>
                      <a:pt x="46313" y="26589"/>
                      <a:pt x="45855" y="25979"/>
                      <a:pt x="45296" y="25471"/>
                    </a:cubicBezTo>
                    <a:lnTo>
                      <a:pt x="44838" y="24962"/>
                    </a:lnTo>
                    <a:lnTo>
                      <a:pt x="45499" y="24912"/>
                    </a:lnTo>
                    <a:cubicBezTo>
                      <a:pt x="46109" y="24912"/>
                      <a:pt x="46872" y="24912"/>
                      <a:pt x="47279" y="24454"/>
                    </a:cubicBezTo>
                    <a:cubicBezTo>
                      <a:pt x="47380" y="24352"/>
                      <a:pt x="47380" y="24200"/>
                      <a:pt x="47380" y="24047"/>
                    </a:cubicBezTo>
                    <a:cubicBezTo>
                      <a:pt x="48905" y="21150"/>
                      <a:pt x="49566" y="17591"/>
                      <a:pt x="50278" y="14439"/>
                    </a:cubicBezTo>
                    <a:cubicBezTo>
                      <a:pt x="50888" y="11694"/>
                      <a:pt x="51752" y="8644"/>
                      <a:pt x="51498" y="5797"/>
                    </a:cubicBezTo>
                    <a:cubicBezTo>
                      <a:pt x="51650" y="5746"/>
                      <a:pt x="51701" y="5543"/>
                      <a:pt x="51650" y="5391"/>
                    </a:cubicBezTo>
                    <a:cubicBezTo>
                      <a:pt x="51430" y="4353"/>
                      <a:pt x="50568" y="3918"/>
                      <a:pt x="49641" y="3918"/>
                    </a:cubicBezTo>
                    <a:cubicBezTo>
                      <a:pt x="49070" y="3918"/>
                      <a:pt x="48475" y="4083"/>
                      <a:pt x="47990" y="4374"/>
                    </a:cubicBezTo>
                    <a:cubicBezTo>
                      <a:pt x="48499" y="3561"/>
                      <a:pt x="49210" y="2849"/>
                      <a:pt x="50024" y="2290"/>
                    </a:cubicBezTo>
                    <a:cubicBezTo>
                      <a:pt x="51091" y="1629"/>
                      <a:pt x="52108" y="1578"/>
                      <a:pt x="53277" y="1324"/>
                    </a:cubicBezTo>
                    <a:close/>
                    <a:moveTo>
                      <a:pt x="105091" y="43231"/>
                    </a:moveTo>
                    <a:cubicBezTo>
                      <a:pt x="107345" y="43231"/>
                      <a:pt x="109583" y="43304"/>
                      <a:pt x="111840" y="43670"/>
                    </a:cubicBezTo>
                    <a:cubicBezTo>
                      <a:pt x="111866" y="43696"/>
                      <a:pt x="111879" y="43708"/>
                      <a:pt x="111891" y="43708"/>
                    </a:cubicBezTo>
                    <a:cubicBezTo>
                      <a:pt x="111904" y="43708"/>
                      <a:pt x="111917" y="43696"/>
                      <a:pt x="111942" y="43670"/>
                    </a:cubicBezTo>
                    <a:cubicBezTo>
                      <a:pt x="113162" y="46161"/>
                      <a:pt x="114636" y="48500"/>
                      <a:pt x="115958" y="50889"/>
                    </a:cubicBezTo>
                    <a:cubicBezTo>
                      <a:pt x="117026" y="52871"/>
                      <a:pt x="117941" y="55108"/>
                      <a:pt x="119110" y="57091"/>
                    </a:cubicBezTo>
                    <a:cubicBezTo>
                      <a:pt x="118907" y="57091"/>
                      <a:pt x="118703" y="57142"/>
                      <a:pt x="118551" y="57142"/>
                    </a:cubicBezTo>
                    <a:cubicBezTo>
                      <a:pt x="118144" y="57192"/>
                      <a:pt x="117788" y="57243"/>
                      <a:pt x="117432" y="57396"/>
                    </a:cubicBezTo>
                    <a:cubicBezTo>
                      <a:pt x="117178" y="56328"/>
                      <a:pt x="116822" y="55312"/>
                      <a:pt x="116467" y="54295"/>
                    </a:cubicBezTo>
                    <a:cubicBezTo>
                      <a:pt x="113900" y="47714"/>
                      <a:pt x="107965" y="45109"/>
                      <a:pt x="101677" y="45109"/>
                    </a:cubicBezTo>
                    <a:cubicBezTo>
                      <a:pt x="100242" y="45109"/>
                      <a:pt x="98788" y="45245"/>
                      <a:pt x="97352" y="45500"/>
                    </a:cubicBezTo>
                    <a:cubicBezTo>
                      <a:pt x="90489" y="45551"/>
                      <a:pt x="84948" y="52007"/>
                      <a:pt x="83372" y="58260"/>
                    </a:cubicBezTo>
                    <a:cubicBezTo>
                      <a:pt x="82991" y="58048"/>
                      <a:pt x="82539" y="57942"/>
                      <a:pt x="82105" y="57942"/>
                    </a:cubicBezTo>
                    <a:cubicBezTo>
                      <a:pt x="82018" y="57942"/>
                      <a:pt x="81932" y="57947"/>
                      <a:pt x="81847" y="57955"/>
                    </a:cubicBezTo>
                    <a:cubicBezTo>
                      <a:pt x="81440" y="57955"/>
                      <a:pt x="81034" y="57955"/>
                      <a:pt x="80678" y="58057"/>
                    </a:cubicBezTo>
                    <a:cubicBezTo>
                      <a:pt x="82000" y="56176"/>
                      <a:pt x="83220" y="54142"/>
                      <a:pt x="84491" y="52261"/>
                    </a:cubicBezTo>
                    <a:cubicBezTo>
                      <a:pt x="86067" y="49821"/>
                      <a:pt x="88100" y="47330"/>
                      <a:pt x="89168" y="44636"/>
                    </a:cubicBezTo>
                    <a:cubicBezTo>
                      <a:pt x="91690" y="43410"/>
                      <a:pt x="94285" y="43246"/>
                      <a:pt x="96936" y="43246"/>
                    </a:cubicBezTo>
                    <a:cubicBezTo>
                      <a:pt x="97902" y="43246"/>
                      <a:pt x="98876" y="43268"/>
                      <a:pt x="99856" y="43268"/>
                    </a:cubicBezTo>
                    <a:cubicBezTo>
                      <a:pt x="100089" y="43268"/>
                      <a:pt x="100322" y="43266"/>
                      <a:pt x="100555" y="43263"/>
                    </a:cubicBezTo>
                    <a:cubicBezTo>
                      <a:pt x="102080" y="43263"/>
                      <a:pt x="103589" y="43231"/>
                      <a:pt x="105091" y="43231"/>
                    </a:cubicBezTo>
                    <a:close/>
                    <a:moveTo>
                      <a:pt x="101435" y="40410"/>
                    </a:moveTo>
                    <a:cubicBezTo>
                      <a:pt x="105530" y="40410"/>
                      <a:pt x="109622" y="40659"/>
                      <a:pt x="113671" y="41077"/>
                    </a:cubicBezTo>
                    <a:cubicBezTo>
                      <a:pt x="114586" y="42908"/>
                      <a:pt x="116009" y="44483"/>
                      <a:pt x="117026" y="46263"/>
                    </a:cubicBezTo>
                    <a:cubicBezTo>
                      <a:pt x="118043" y="47991"/>
                      <a:pt x="118602" y="50228"/>
                      <a:pt x="119822" y="51753"/>
                    </a:cubicBezTo>
                    <a:cubicBezTo>
                      <a:pt x="119669" y="52007"/>
                      <a:pt x="119771" y="52261"/>
                      <a:pt x="120025" y="52363"/>
                    </a:cubicBezTo>
                    <a:cubicBezTo>
                      <a:pt x="120127" y="52363"/>
                      <a:pt x="120228" y="52363"/>
                      <a:pt x="120330" y="52414"/>
                    </a:cubicBezTo>
                    <a:cubicBezTo>
                      <a:pt x="120402" y="52450"/>
                      <a:pt x="120499" y="52486"/>
                      <a:pt x="120586" y="52486"/>
                    </a:cubicBezTo>
                    <a:cubicBezTo>
                      <a:pt x="120622" y="52486"/>
                      <a:pt x="120656" y="52480"/>
                      <a:pt x="120686" y="52465"/>
                    </a:cubicBezTo>
                    <a:cubicBezTo>
                      <a:pt x="121341" y="52524"/>
                      <a:pt x="121996" y="52549"/>
                      <a:pt x="122651" y="52549"/>
                    </a:cubicBezTo>
                    <a:cubicBezTo>
                      <a:pt x="123115" y="52549"/>
                      <a:pt x="123578" y="52537"/>
                      <a:pt x="124041" y="52516"/>
                    </a:cubicBezTo>
                    <a:cubicBezTo>
                      <a:pt x="124753" y="52516"/>
                      <a:pt x="125414" y="52516"/>
                      <a:pt x="126125" y="52414"/>
                    </a:cubicBezTo>
                    <a:lnTo>
                      <a:pt x="126125" y="52414"/>
                    </a:lnTo>
                    <a:cubicBezTo>
                      <a:pt x="126125" y="54041"/>
                      <a:pt x="126837" y="56633"/>
                      <a:pt x="125566" y="57345"/>
                    </a:cubicBezTo>
                    <a:cubicBezTo>
                      <a:pt x="124985" y="57657"/>
                      <a:pt x="124318" y="57714"/>
                      <a:pt x="123640" y="57714"/>
                    </a:cubicBezTo>
                    <a:cubicBezTo>
                      <a:pt x="123249" y="57714"/>
                      <a:pt x="122854" y="57695"/>
                      <a:pt x="122469" y="57695"/>
                    </a:cubicBezTo>
                    <a:cubicBezTo>
                      <a:pt x="121887" y="57695"/>
                      <a:pt x="121327" y="57738"/>
                      <a:pt x="120838" y="57955"/>
                    </a:cubicBezTo>
                    <a:cubicBezTo>
                      <a:pt x="119923" y="55312"/>
                      <a:pt x="118297" y="52770"/>
                      <a:pt x="116924" y="50330"/>
                    </a:cubicBezTo>
                    <a:cubicBezTo>
                      <a:pt x="115552" y="47839"/>
                      <a:pt x="114026" y="45449"/>
                      <a:pt x="112349" y="43162"/>
                    </a:cubicBezTo>
                    <a:cubicBezTo>
                      <a:pt x="112298" y="43111"/>
                      <a:pt x="112298" y="43060"/>
                      <a:pt x="112247" y="43009"/>
                    </a:cubicBezTo>
                    <a:cubicBezTo>
                      <a:pt x="112196" y="42958"/>
                      <a:pt x="112146" y="42958"/>
                      <a:pt x="112095" y="42958"/>
                    </a:cubicBezTo>
                    <a:cubicBezTo>
                      <a:pt x="110824" y="41993"/>
                      <a:pt x="109502" y="42043"/>
                      <a:pt x="107875" y="41993"/>
                    </a:cubicBezTo>
                    <a:cubicBezTo>
                      <a:pt x="105079" y="41993"/>
                      <a:pt x="102283" y="42043"/>
                      <a:pt x="99487" y="42094"/>
                    </a:cubicBezTo>
                    <a:cubicBezTo>
                      <a:pt x="98407" y="42094"/>
                      <a:pt x="97153" y="42022"/>
                      <a:pt x="95869" y="42022"/>
                    </a:cubicBezTo>
                    <a:cubicBezTo>
                      <a:pt x="93408" y="42022"/>
                      <a:pt x="90838" y="42286"/>
                      <a:pt x="89168" y="43823"/>
                    </a:cubicBezTo>
                    <a:cubicBezTo>
                      <a:pt x="89123" y="43808"/>
                      <a:pt x="89083" y="43802"/>
                      <a:pt x="89045" y="43802"/>
                    </a:cubicBezTo>
                    <a:cubicBezTo>
                      <a:pt x="88955" y="43802"/>
                      <a:pt x="88884" y="43837"/>
                      <a:pt x="88812" y="43873"/>
                    </a:cubicBezTo>
                    <a:cubicBezTo>
                      <a:pt x="86727" y="45907"/>
                      <a:pt x="85355" y="48805"/>
                      <a:pt x="83881" y="51245"/>
                    </a:cubicBezTo>
                    <a:cubicBezTo>
                      <a:pt x="82356" y="53736"/>
                      <a:pt x="80729" y="56023"/>
                      <a:pt x="79407" y="58514"/>
                    </a:cubicBezTo>
                    <a:cubicBezTo>
                      <a:pt x="79356" y="58489"/>
                      <a:pt x="79293" y="58476"/>
                      <a:pt x="79229" y="58476"/>
                    </a:cubicBezTo>
                    <a:cubicBezTo>
                      <a:pt x="79166" y="58476"/>
                      <a:pt x="79102" y="58489"/>
                      <a:pt x="79051" y="58514"/>
                    </a:cubicBezTo>
                    <a:cubicBezTo>
                      <a:pt x="76967" y="60090"/>
                      <a:pt x="74679" y="60039"/>
                      <a:pt x="72188" y="60192"/>
                    </a:cubicBezTo>
                    <a:cubicBezTo>
                      <a:pt x="69697" y="60344"/>
                      <a:pt x="67105" y="60446"/>
                      <a:pt x="64563" y="60497"/>
                    </a:cubicBezTo>
                    <a:cubicBezTo>
                      <a:pt x="62174" y="60497"/>
                      <a:pt x="59835" y="60497"/>
                      <a:pt x="57497" y="60395"/>
                    </a:cubicBezTo>
                    <a:cubicBezTo>
                      <a:pt x="56057" y="60361"/>
                      <a:pt x="54548" y="60188"/>
                      <a:pt x="53064" y="60188"/>
                    </a:cubicBezTo>
                    <a:cubicBezTo>
                      <a:pt x="52346" y="60188"/>
                      <a:pt x="51634" y="60228"/>
                      <a:pt x="50939" y="60344"/>
                    </a:cubicBezTo>
                    <a:cubicBezTo>
                      <a:pt x="50329" y="57497"/>
                      <a:pt x="48549" y="54752"/>
                      <a:pt x="47279" y="52109"/>
                    </a:cubicBezTo>
                    <a:cubicBezTo>
                      <a:pt x="45906" y="49262"/>
                      <a:pt x="44533" y="46364"/>
                      <a:pt x="42907" y="43670"/>
                    </a:cubicBezTo>
                    <a:cubicBezTo>
                      <a:pt x="43059" y="43263"/>
                      <a:pt x="42754" y="42806"/>
                      <a:pt x="42347" y="42806"/>
                    </a:cubicBezTo>
                    <a:cubicBezTo>
                      <a:pt x="39708" y="42563"/>
                      <a:pt x="37068" y="42447"/>
                      <a:pt x="34428" y="42447"/>
                    </a:cubicBezTo>
                    <a:cubicBezTo>
                      <a:pt x="32645" y="42447"/>
                      <a:pt x="30862" y="42500"/>
                      <a:pt x="29079" y="42603"/>
                    </a:cubicBezTo>
                    <a:cubicBezTo>
                      <a:pt x="25165" y="42755"/>
                      <a:pt x="20996" y="42908"/>
                      <a:pt x="17184" y="43873"/>
                    </a:cubicBezTo>
                    <a:cubicBezTo>
                      <a:pt x="17155" y="43759"/>
                      <a:pt x="17046" y="43693"/>
                      <a:pt x="16938" y="43693"/>
                    </a:cubicBezTo>
                    <a:cubicBezTo>
                      <a:pt x="16854" y="43693"/>
                      <a:pt x="16771" y="43733"/>
                      <a:pt x="16726" y="43823"/>
                    </a:cubicBezTo>
                    <a:cubicBezTo>
                      <a:pt x="15709" y="45805"/>
                      <a:pt x="14845" y="47889"/>
                      <a:pt x="14083" y="50025"/>
                    </a:cubicBezTo>
                    <a:cubicBezTo>
                      <a:pt x="13218" y="52109"/>
                      <a:pt x="11947" y="54295"/>
                      <a:pt x="11490" y="56532"/>
                    </a:cubicBezTo>
                    <a:lnTo>
                      <a:pt x="11337" y="56532"/>
                    </a:lnTo>
                    <a:cubicBezTo>
                      <a:pt x="9914" y="56582"/>
                      <a:pt x="8491" y="56684"/>
                      <a:pt x="7118" y="56735"/>
                    </a:cubicBezTo>
                    <a:cubicBezTo>
                      <a:pt x="6828" y="56757"/>
                      <a:pt x="6450" y="56828"/>
                      <a:pt x="6092" y="56828"/>
                    </a:cubicBezTo>
                    <a:cubicBezTo>
                      <a:pt x="5633" y="56828"/>
                      <a:pt x="5205" y="56712"/>
                      <a:pt x="5034" y="56227"/>
                    </a:cubicBezTo>
                    <a:cubicBezTo>
                      <a:pt x="4830" y="55718"/>
                      <a:pt x="5034" y="54702"/>
                      <a:pt x="5085" y="54193"/>
                    </a:cubicBezTo>
                    <a:cubicBezTo>
                      <a:pt x="5085" y="53532"/>
                      <a:pt x="4983" y="52719"/>
                      <a:pt x="5390" y="52160"/>
                    </a:cubicBezTo>
                    <a:cubicBezTo>
                      <a:pt x="5847" y="51651"/>
                      <a:pt x="6762" y="51804"/>
                      <a:pt x="7474" y="51753"/>
                    </a:cubicBezTo>
                    <a:cubicBezTo>
                      <a:pt x="8745" y="51651"/>
                      <a:pt x="10117" y="51753"/>
                      <a:pt x="11337" y="51295"/>
                    </a:cubicBezTo>
                    <a:cubicBezTo>
                      <a:pt x="11490" y="51295"/>
                      <a:pt x="11693" y="51245"/>
                      <a:pt x="11795" y="51092"/>
                    </a:cubicBezTo>
                    <a:cubicBezTo>
                      <a:pt x="13422" y="48093"/>
                      <a:pt x="14642" y="44890"/>
                      <a:pt x="15506" y="41586"/>
                    </a:cubicBezTo>
                    <a:cubicBezTo>
                      <a:pt x="16428" y="41691"/>
                      <a:pt x="17374" y="41733"/>
                      <a:pt x="18334" y="41733"/>
                    </a:cubicBezTo>
                    <a:cubicBezTo>
                      <a:pt x="22033" y="41733"/>
                      <a:pt x="25945" y="41107"/>
                      <a:pt x="29537" y="41027"/>
                    </a:cubicBezTo>
                    <a:cubicBezTo>
                      <a:pt x="31007" y="40979"/>
                      <a:pt x="32478" y="40966"/>
                      <a:pt x="33948" y="40966"/>
                    </a:cubicBezTo>
                    <a:cubicBezTo>
                      <a:pt x="35735" y="40966"/>
                      <a:pt x="37522" y="40985"/>
                      <a:pt x="39309" y="40985"/>
                    </a:cubicBezTo>
                    <a:cubicBezTo>
                      <a:pt x="40779" y="40985"/>
                      <a:pt x="42250" y="40972"/>
                      <a:pt x="43720" y="40925"/>
                    </a:cubicBezTo>
                    <a:cubicBezTo>
                      <a:pt x="44533" y="43670"/>
                      <a:pt x="46008" y="46314"/>
                      <a:pt x="47228" y="48906"/>
                    </a:cubicBezTo>
                    <a:cubicBezTo>
                      <a:pt x="48702" y="51956"/>
                      <a:pt x="50024" y="55159"/>
                      <a:pt x="51752" y="58108"/>
                    </a:cubicBezTo>
                    <a:cubicBezTo>
                      <a:pt x="51803" y="58209"/>
                      <a:pt x="51905" y="58311"/>
                      <a:pt x="52006" y="58362"/>
                    </a:cubicBezTo>
                    <a:lnTo>
                      <a:pt x="52108" y="58362"/>
                    </a:lnTo>
                    <a:cubicBezTo>
                      <a:pt x="53397" y="58551"/>
                      <a:pt x="54715" y="58618"/>
                      <a:pt x="56045" y="58618"/>
                    </a:cubicBezTo>
                    <a:cubicBezTo>
                      <a:pt x="58648" y="58618"/>
                      <a:pt x="61294" y="58361"/>
                      <a:pt x="63851" y="58260"/>
                    </a:cubicBezTo>
                    <a:cubicBezTo>
                      <a:pt x="68071" y="58108"/>
                      <a:pt x="72392" y="58057"/>
                      <a:pt x="76611" y="57497"/>
                    </a:cubicBezTo>
                    <a:cubicBezTo>
                      <a:pt x="76865" y="57447"/>
                      <a:pt x="77069" y="57294"/>
                      <a:pt x="77119" y="57091"/>
                    </a:cubicBezTo>
                    <a:cubicBezTo>
                      <a:pt x="78695" y="56430"/>
                      <a:pt x="79560" y="54295"/>
                      <a:pt x="80373" y="52871"/>
                    </a:cubicBezTo>
                    <a:cubicBezTo>
                      <a:pt x="82610" y="49059"/>
                      <a:pt x="85202" y="45246"/>
                      <a:pt x="87083" y="41281"/>
                    </a:cubicBezTo>
                    <a:cubicBezTo>
                      <a:pt x="91455" y="41281"/>
                      <a:pt x="95878" y="40467"/>
                      <a:pt x="100301" y="40417"/>
                    </a:cubicBezTo>
                    <a:cubicBezTo>
                      <a:pt x="100679" y="40412"/>
                      <a:pt x="101057" y="40410"/>
                      <a:pt x="101435" y="40410"/>
                    </a:cubicBezTo>
                    <a:close/>
                    <a:moveTo>
                      <a:pt x="30756" y="45624"/>
                    </a:moveTo>
                    <a:cubicBezTo>
                      <a:pt x="34641" y="45624"/>
                      <a:pt x="38424" y="47032"/>
                      <a:pt x="41382" y="49567"/>
                    </a:cubicBezTo>
                    <a:cubicBezTo>
                      <a:pt x="47634" y="55057"/>
                      <a:pt x="47889" y="65631"/>
                      <a:pt x="43618" y="72392"/>
                    </a:cubicBezTo>
                    <a:cubicBezTo>
                      <a:pt x="41055" y="76410"/>
                      <a:pt x="36100" y="78215"/>
                      <a:pt x="31041" y="78215"/>
                    </a:cubicBezTo>
                    <a:cubicBezTo>
                      <a:pt x="26369" y="78215"/>
                      <a:pt x="21607" y="76675"/>
                      <a:pt x="18556" y="73918"/>
                    </a:cubicBezTo>
                    <a:cubicBezTo>
                      <a:pt x="12151" y="68173"/>
                      <a:pt x="12608" y="55922"/>
                      <a:pt x="18556" y="50025"/>
                    </a:cubicBezTo>
                    <a:cubicBezTo>
                      <a:pt x="22166" y="48042"/>
                      <a:pt x="25368" y="45907"/>
                      <a:pt x="29791" y="45653"/>
                    </a:cubicBezTo>
                    <a:cubicBezTo>
                      <a:pt x="30113" y="45633"/>
                      <a:pt x="30435" y="45624"/>
                      <a:pt x="30756" y="45624"/>
                    </a:cubicBezTo>
                    <a:close/>
                    <a:moveTo>
                      <a:pt x="101008" y="46095"/>
                    </a:moveTo>
                    <a:cubicBezTo>
                      <a:pt x="103348" y="46095"/>
                      <a:pt x="105657" y="46376"/>
                      <a:pt x="107875" y="47229"/>
                    </a:cubicBezTo>
                    <a:cubicBezTo>
                      <a:pt x="112603" y="49008"/>
                      <a:pt x="115196" y="53075"/>
                      <a:pt x="116212" y="57904"/>
                    </a:cubicBezTo>
                    <a:cubicBezTo>
                      <a:pt x="117229" y="62429"/>
                      <a:pt x="117534" y="67563"/>
                      <a:pt x="114941" y="71630"/>
                    </a:cubicBezTo>
                    <a:cubicBezTo>
                      <a:pt x="112552" y="75443"/>
                      <a:pt x="108485" y="77984"/>
                      <a:pt x="104164" y="79001"/>
                    </a:cubicBezTo>
                    <a:cubicBezTo>
                      <a:pt x="102790" y="79330"/>
                      <a:pt x="101425" y="79488"/>
                      <a:pt x="100092" y="79488"/>
                    </a:cubicBezTo>
                    <a:cubicBezTo>
                      <a:pt x="91963" y="79488"/>
                      <a:pt x="85023" y="73611"/>
                      <a:pt x="84236" y="64920"/>
                    </a:cubicBezTo>
                    <a:cubicBezTo>
                      <a:pt x="83677" y="60192"/>
                      <a:pt x="85050" y="55464"/>
                      <a:pt x="88049" y="51753"/>
                    </a:cubicBezTo>
                    <a:cubicBezTo>
                      <a:pt x="90591" y="48652"/>
                      <a:pt x="93794" y="47279"/>
                      <a:pt x="97556" y="46263"/>
                    </a:cubicBezTo>
                    <a:cubicBezTo>
                      <a:pt x="98709" y="46162"/>
                      <a:pt x="99862" y="46095"/>
                      <a:pt x="101008" y="46095"/>
                    </a:cubicBezTo>
                    <a:close/>
                    <a:moveTo>
                      <a:pt x="58605" y="0"/>
                    </a:moveTo>
                    <a:cubicBezTo>
                      <a:pt x="56670" y="0"/>
                      <a:pt x="54748" y="61"/>
                      <a:pt x="52871" y="256"/>
                    </a:cubicBezTo>
                    <a:cubicBezTo>
                      <a:pt x="52734" y="241"/>
                      <a:pt x="52597" y="234"/>
                      <a:pt x="52458" y="234"/>
                    </a:cubicBezTo>
                    <a:cubicBezTo>
                      <a:pt x="50220" y="234"/>
                      <a:pt x="47754" y="2118"/>
                      <a:pt x="47228" y="4272"/>
                    </a:cubicBezTo>
                    <a:cubicBezTo>
                      <a:pt x="46109" y="7322"/>
                      <a:pt x="45550" y="10678"/>
                      <a:pt x="44788" y="13829"/>
                    </a:cubicBezTo>
                    <a:cubicBezTo>
                      <a:pt x="43974" y="17134"/>
                      <a:pt x="43110" y="20438"/>
                      <a:pt x="42398" y="23742"/>
                    </a:cubicBezTo>
                    <a:cubicBezTo>
                      <a:pt x="34163" y="23997"/>
                      <a:pt x="25673" y="24149"/>
                      <a:pt x="17438" y="25013"/>
                    </a:cubicBezTo>
                    <a:cubicBezTo>
                      <a:pt x="12303" y="25572"/>
                      <a:pt x="8287" y="28470"/>
                      <a:pt x="6559" y="33147"/>
                    </a:cubicBezTo>
                    <a:cubicBezTo>
                      <a:pt x="6457" y="32385"/>
                      <a:pt x="6355" y="31622"/>
                      <a:pt x="6203" y="30859"/>
                    </a:cubicBezTo>
                    <a:cubicBezTo>
                      <a:pt x="6254" y="30758"/>
                      <a:pt x="6254" y="30605"/>
                      <a:pt x="6203" y="30554"/>
                    </a:cubicBezTo>
                    <a:cubicBezTo>
                      <a:pt x="5982" y="30113"/>
                      <a:pt x="5525" y="29944"/>
                      <a:pt x="5037" y="29944"/>
                    </a:cubicBezTo>
                    <a:cubicBezTo>
                      <a:pt x="4512" y="29944"/>
                      <a:pt x="3952" y="30139"/>
                      <a:pt x="3610" y="30402"/>
                    </a:cubicBezTo>
                    <a:cubicBezTo>
                      <a:pt x="3000" y="30910"/>
                      <a:pt x="2746" y="31774"/>
                      <a:pt x="2949" y="32537"/>
                    </a:cubicBezTo>
                    <a:lnTo>
                      <a:pt x="2949" y="32588"/>
                    </a:lnTo>
                    <a:cubicBezTo>
                      <a:pt x="2949" y="33401"/>
                      <a:pt x="2899" y="34164"/>
                      <a:pt x="2899" y="34977"/>
                    </a:cubicBezTo>
                    <a:cubicBezTo>
                      <a:pt x="2654" y="34827"/>
                      <a:pt x="2389" y="34753"/>
                      <a:pt x="2128" y="34753"/>
                    </a:cubicBezTo>
                    <a:cubicBezTo>
                      <a:pt x="1685" y="34753"/>
                      <a:pt x="1255" y="34967"/>
                      <a:pt x="967" y="35384"/>
                    </a:cubicBezTo>
                    <a:cubicBezTo>
                      <a:pt x="1" y="36604"/>
                      <a:pt x="611" y="38993"/>
                      <a:pt x="662" y="40417"/>
                    </a:cubicBezTo>
                    <a:cubicBezTo>
                      <a:pt x="755" y="41576"/>
                      <a:pt x="340" y="47347"/>
                      <a:pt x="2543" y="47347"/>
                    </a:cubicBezTo>
                    <a:cubicBezTo>
                      <a:pt x="2755" y="47347"/>
                      <a:pt x="2991" y="47294"/>
                      <a:pt x="3254" y="47178"/>
                    </a:cubicBezTo>
                    <a:lnTo>
                      <a:pt x="3254" y="47584"/>
                    </a:lnTo>
                    <a:cubicBezTo>
                      <a:pt x="3204" y="48398"/>
                      <a:pt x="3204" y="49160"/>
                      <a:pt x="3966" y="49720"/>
                    </a:cubicBezTo>
                    <a:cubicBezTo>
                      <a:pt x="4182" y="49843"/>
                      <a:pt x="4453" y="49910"/>
                      <a:pt x="4724" y="49910"/>
                    </a:cubicBezTo>
                    <a:cubicBezTo>
                      <a:pt x="4900" y="49910"/>
                      <a:pt x="5077" y="49881"/>
                      <a:pt x="5237" y="49821"/>
                    </a:cubicBezTo>
                    <a:lnTo>
                      <a:pt x="5237" y="49821"/>
                    </a:lnTo>
                    <a:cubicBezTo>
                      <a:pt x="5186" y="50075"/>
                      <a:pt x="5135" y="50330"/>
                      <a:pt x="5085" y="50584"/>
                    </a:cubicBezTo>
                    <a:cubicBezTo>
                      <a:pt x="5085" y="50635"/>
                      <a:pt x="5085" y="50635"/>
                      <a:pt x="5085" y="50685"/>
                    </a:cubicBezTo>
                    <a:cubicBezTo>
                      <a:pt x="3610" y="51092"/>
                      <a:pt x="3814" y="52973"/>
                      <a:pt x="3814" y="54193"/>
                    </a:cubicBezTo>
                    <a:cubicBezTo>
                      <a:pt x="3763" y="55413"/>
                      <a:pt x="3356" y="57447"/>
                      <a:pt x="4830" y="58006"/>
                    </a:cubicBezTo>
                    <a:cubicBezTo>
                      <a:pt x="5143" y="58116"/>
                      <a:pt x="5483" y="58153"/>
                      <a:pt x="5830" y="58153"/>
                    </a:cubicBezTo>
                    <a:cubicBezTo>
                      <a:pt x="6441" y="58153"/>
                      <a:pt x="7075" y="58038"/>
                      <a:pt x="7626" y="58006"/>
                    </a:cubicBezTo>
                    <a:cubicBezTo>
                      <a:pt x="8897" y="57955"/>
                      <a:pt x="10117" y="57853"/>
                      <a:pt x="11337" y="57752"/>
                    </a:cubicBezTo>
                    <a:cubicBezTo>
                      <a:pt x="11439" y="57752"/>
                      <a:pt x="11592" y="57701"/>
                      <a:pt x="11693" y="57599"/>
                    </a:cubicBezTo>
                    <a:cubicBezTo>
                      <a:pt x="11795" y="57599"/>
                      <a:pt x="11947" y="57548"/>
                      <a:pt x="11998" y="57447"/>
                    </a:cubicBezTo>
                    <a:lnTo>
                      <a:pt x="12151" y="57243"/>
                    </a:lnTo>
                    <a:cubicBezTo>
                      <a:pt x="12405" y="57345"/>
                      <a:pt x="12659" y="57396"/>
                      <a:pt x="12913" y="57396"/>
                    </a:cubicBezTo>
                    <a:lnTo>
                      <a:pt x="13168" y="57396"/>
                    </a:lnTo>
                    <a:cubicBezTo>
                      <a:pt x="12405" y="61259"/>
                      <a:pt x="12608" y="65174"/>
                      <a:pt x="13778" y="68885"/>
                    </a:cubicBezTo>
                    <a:cubicBezTo>
                      <a:pt x="15404" y="73918"/>
                      <a:pt x="19268" y="76815"/>
                      <a:pt x="23792" y="78239"/>
                    </a:cubicBezTo>
                    <a:cubicBezTo>
                      <a:pt x="23207" y="78205"/>
                      <a:pt x="22625" y="78188"/>
                      <a:pt x="22044" y="78188"/>
                    </a:cubicBezTo>
                    <a:cubicBezTo>
                      <a:pt x="20001" y="78188"/>
                      <a:pt x="17982" y="78391"/>
                      <a:pt x="15964" y="78747"/>
                    </a:cubicBezTo>
                    <a:cubicBezTo>
                      <a:pt x="15709" y="78849"/>
                      <a:pt x="15709" y="79255"/>
                      <a:pt x="15964" y="79357"/>
                    </a:cubicBezTo>
                    <a:cubicBezTo>
                      <a:pt x="17990" y="79805"/>
                      <a:pt x="20136" y="79925"/>
                      <a:pt x="22301" y="79925"/>
                    </a:cubicBezTo>
                    <a:cubicBezTo>
                      <a:pt x="24807" y="79925"/>
                      <a:pt x="27340" y="79764"/>
                      <a:pt x="29740" y="79764"/>
                    </a:cubicBezTo>
                    <a:cubicBezTo>
                      <a:pt x="30736" y="79774"/>
                      <a:pt x="31731" y="79780"/>
                      <a:pt x="32724" y="79780"/>
                    </a:cubicBezTo>
                    <a:cubicBezTo>
                      <a:pt x="36697" y="79780"/>
                      <a:pt x="40650" y="79682"/>
                      <a:pt x="44635" y="79357"/>
                    </a:cubicBezTo>
                    <a:cubicBezTo>
                      <a:pt x="45042" y="79357"/>
                      <a:pt x="45042" y="78696"/>
                      <a:pt x="44635" y="78696"/>
                    </a:cubicBezTo>
                    <a:cubicBezTo>
                      <a:pt x="42297" y="78493"/>
                      <a:pt x="40009" y="78391"/>
                      <a:pt x="37721" y="78340"/>
                    </a:cubicBezTo>
                    <a:cubicBezTo>
                      <a:pt x="42856" y="76561"/>
                      <a:pt x="46211" y="72240"/>
                      <a:pt x="47380" y="66241"/>
                    </a:cubicBezTo>
                    <a:cubicBezTo>
                      <a:pt x="47889" y="63598"/>
                      <a:pt x="47939" y="60903"/>
                      <a:pt x="47482" y="58209"/>
                    </a:cubicBezTo>
                    <a:lnTo>
                      <a:pt x="47482" y="58209"/>
                    </a:lnTo>
                    <a:cubicBezTo>
                      <a:pt x="47787" y="58311"/>
                      <a:pt x="48092" y="58311"/>
                      <a:pt x="48397" y="58311"/>
                    </a:cubicBezTo>
                    <a:lnTo>
                      <a:pt x="48854" y="58311"/>
                    </a:lnTo>
                    <a:cubicBezTo>
                      <a:pt x="49261" y="59073"/>
                      <a:pt x="49719" y="59836"/>
                      <a:pt x="50278" y="60497"/>
                    </a:cubicBezTo>
                    <a:cubicBezTo>
                      <a:pt x="50176" y="60649"/>
                      <a:pt x="50227" y="60802"/>
                      <a:pt x="50380" y="60853"/>
                    </a:cubicBezTo>
                    <a:cubicBezTo>
                      <a:pt x="52209" y="61599"/>
                      <a:pt x="54367" y="61661"/>
                      <a:pt x="56451" y="61661"/>
                    </a:cubicBezTo>
                    <a:cubicBezTo>
                      <a:pt x="56861" y="61661"/>
                      <a:pt x="57268" y="61658"/>
                      <a:pt x="57668" y="61658"/>
                    </a:cubicBezTo>
                    <a:cubicBezTo>
                      <a:pt x="58006" y="61658"/>
                      <a:pt x="58339" y="61660"/>
                      <a:pt x="58666" y="61666"/>
                    </a:cubicBezTo>
                    <a:cubicBezTo>
                      <a:pt x="59950" y="61687"/>
                      <a:pt x="61244" y="61699"/>
                      <a:pt x="62542" y="61699"/>
                    </a:cubicBezTo>
                    <a:cubicBezTo>
                      <a:pt x="64378" y="61699"/>
                      <a:pt x="66224" y="61675"/>
                      <a:pt x="68071" y="61615"/>
                    </a:cubicBezTo>
                    <a:cubicBezTo>
                      <a:pt x="68248" y="61608"/>
                      <a:pt x="68441" y="61605"/>
                      <a:pt x="68648" y="61605"/>
                    </a:cubicBezTo>
                    <a:cubicBezTo>
                      <a:pt x="69565" y="61605"/>
                      <a:pt x="70754" y="61662"/>
                      <a:pt x="72014" y="61662"/>
                    </a:cubicBezTo>
                    <a:cubicBezTo>
                      <a:pt x="74559" y="61662"/>
                      <a:pt x="77393" y="61431"/>
                      <a:pt x="78848" y="60039"/>
                    </a:cubicBezTo>
                    <a:cubicBezTo>
                      <a:pt x="78869" y="60060"/>
                      <a:pt x="78899" y="60073"/>
                      <a:pt x="78934" y="60073"/>
                    </a:cubicBezTo>
                    <a:cubicBezTo>
                      <a:pt x="78983" y="60073"/>
                      <a:pt x="79042" y="60048"/>
                      <a:pt x="79102" y="59988"/>
                    </a:cubicBezTo>
                    <a:cubicBezTo>
                      <a:pt x="79356" y="59683"/>
                      <a:pt x="79661" y="59328"/>
                      <a:pt x="79966" y="58972"/>
                    </a:cubicBezTo>
                    <a:cubicBezTo>
                      <a:pt x="79966" y="58972"/>
                      <a:pt x="80017" y="59023"/>
                      <a:pt x="80068" y="59023"/>
                    </a:cubicBezTo>
                    <a:cubicBezTo>
                      <a:pt x="80455" y="59119"/>
                      <a:pt x="80841" y="59155"/>
                      <a:pt x="81228" y="59155"/>
                    </a:cubicBezTo>
                    <a:cubicBezTo>
                      <a:pt x="81451" y="59155"/>
                      <a:pt x="81675" y="59143"/>
                      <a:pt x="81898" y="59124"/>
                    </a:cubicBezTo>
                    <a:cubicBezTo>
                      <a:pt x="82127" y="59150"/>
                      <a:pt x="82343" y="59162"/>
                      <a:pt x="82553" y="59162"/>
                    </a:cubicBezTo>
                    <a:cubicBezTo>
                      <a:pt x="82762" y="59162"/>
                      <a:pt x="82966" y="59150"/>
                      <a:pt x="83169" y="59124"/>
                    </a:cubicBezTo>
                    <a:lnTo>
                      <a:pt x="83169" y="59124"/>
                    </a:lnTo>
                    <a:cubicBezTo>
                      <a:pt x="81796" y="66495"/>
                      <a:pt x="84440" y="74528"/>
                      <a:pt x="91049" y="78442"/>
                    </a:cubicBezTo>
                    <a:cubicBezTo>
                      <a:pt x="91760" y="78798"/>
                      <a:pt x="92472" y="79154"/>
                      <a:pt x="93184" y="79459"/>
                    </a:cubicBezTo>
                    <a:cubicBezTo>
                      <a:pt x="92997" y="79453"/>
                      <a:pt x="92810" y="79451"/>
                      <a:pt x="92623" y="79451"/>
                    </a:cubicBezTo>
                    <a:cubicBezTo>
                      <a:pt x="90980" y="79451"/>
                      <a:pt x="89342" y="79647"/>
                      <a:pt x="87744" y="79967"/>
                    </a:cubicBezTo>
                    <a:cubicBezTo>
                      <a:pt x="87439" y="80018"/>
                      <a:pt x="87439" y="80425"/>
                      <a:pt x="87744" y="80526"/>
                    </a:cubicBezTo>
                    <a:cubicBezTo>
                      <a:pt x="89473" y="80903"/>
                      <a:pt x="91278" y="81009"/>
                      <a:pt x="93102" y="81009"/>
                    </a:cubicBezTo>
                    <a:cubicBezTo>
                      <a:pt x="95463" y="81009"/>
                      <a:pt x="97854" y="80831"/>
                      <a:pt x="100148" y="80831"/>
                    </a:cubicBezTo>
                    <a:cubicBezTo>
                      <a:pt x="101938" y="80831"/>
                      <a:pt x="103735" y="80856"/>
                      <a:pt x="105538" y="80856"/>
                    </a:cubicBezTo>
                    <a:cubicBezTo>
                      <a:pt x="108241" y="80856"/>
                      <a:pt x="110956" y="80801"/>
                      <a:pt x="113671" y="80526"/>
                    </a:cubicBezTo>
                    <a:cubicBezTo>
                      <a:pt x="114077" y="80526"/>
                      <a:pt x="114077" y="79916"/>
                      <a:pt x="113671" y="79916"/>
                    </a:cubicBezTo>
                    <a:cubicBezTo>
                      <a:pt x="111281" y="79662"/>
                      <a:pt x="108943" y="79611"/>
                      <a:pt x="106554" y="79611"/>
                    </a:cubicBezTo>
                    <a:cubicBezTo>
                      <a:pt x="108689" y="78899"/>
                      <a:pt x="110671" y="77781"/>
                      <a:pt x="112400" y="76358"/>
                    </a:cubicBezTo>
                    <a:cubicBezTo>
                      <a:pt x="117890" y="71884"/>
                      <a:pt x="119059" y="64869"/>
                      <a:pt x="117636" y="58260"/>
                    </a:cubicBezTo>
                    <a:lnTo>
                      <a:pt x="117636" y="58260"/>
                    </a:lnTo>
                    <a:cubicBezTo>
                      <a:pt x="117887" y="58296"/>
                      <a:pt x="118139" y="58332"/>
                      <a:pt x="118391" y="58332"/>
                    </a:cubicBezTo>
                    <a:cubicBezTo>
                      <a:pt x="118495" y="58332"/>
                      <a:pt x="118599" y="58326"/>
                      <a:pt x="118703" y="58311"/>
                    </a:cubicBezTo>
                    <a:cubicBezTo>
                      <a:pt x="118799" y="58324"/>
                      <a:pt x="118898" y="58331"/>
                      <a:pt x="118998" y="58331"/>
                    </a:cubicBezTo>
                    <a:cubicBezTo>
                      <a:pt x="119274" y="58331"/>
                      <a:pt x="119561" y="58284"/>
                      <a:pt x="119822" y="58209"/>
                    </a:cubicBezTo>
                    <a:cubicBezTo>
                      <a:pt x="119873" y="58311"/>
                      <a:pt x="119923" y="58362"/>
                      <a:pt x="119974" y="58463"/>
                    </a:cubicBezTo>
                    <a:cubicBezTo>
                      <a:pt x="120076" y="58565"/>
                      <a:pt x="120178" y="58667"/>
                      <a:pt x="120330" y="58667"/>
                    </a:cubicBezTo>
                    <a:cubicBezTo>
                      <a:pt x="120330" y="58667"/>
                      <a:pt x="120381" y="58718"/>
                      <a:pt x="120381" y="58718"/>
                    </a:cubicBezTo>
                    <a:cubicBezTo>
                      <a:pt x="120884" y="59161"/>
                      <a:pt x="121524" y="59278"/>
                      <a:pt x="122192" y="59278"/>
                    </a:cubicBezTo>
                    <a:cubicBezTo>
                      <a:pt x="122672" y="59278"/>
                      <a:pt x="123167" y="59218"/>
                      <a:pt x="123634" y="59175"/>
                    </a:cubicBezTo>
                    <a:cubicBezTo>
                      <a:pt x="124702" y="59073"/>
                      <a:pt x="126075" y="58921"/>
                      <a:pt x="126939" y="58209"/>
                    </a:cubicBezTo>
                    <a:cubicBezTo>
                      <a:pt x="127803" y="57447"/>
                      <a:pt x="127752" y="56430"/>
                      <a:pt x="127651" y="55413"/>
                    </a:cubicBezTo>
                    <a:cubicBezTo>
                      <a:pt x="127549" y="54295"/>
                      <a:pt x="127600" y="52973"/>
                      <a:pt x="127142" y="51906"/>
                    </a:cubicBezTo>
                    <a:cubicBezTo>
                      <a:pt x="127244" y="51753"/>
                      <a:pt x="127244" y="51448"/>
                      <a:pt x="127041" y="51346"/>
                    </a:cubicBezTo>
                    <a:cubicBezTo>
                      <a:pt x="126619" y="51046"/>
                      <a:pt x="126109" y="50958"/>
                      <a:pt x="125584" y="50958"/>
                    </a:cubicBezTo>
                    <a:cubicBezTo>
                      <a:pt x="125221" y="50958"/>
                      <a:pt x="124852" y="51000"/>
                      <a:pt x="124499" y="51041"/>
                    </a:cubicBezTo>
                    <a:cubicBezTo>
                      <a:pt x="124499" y="50279"/>
                      <a:pt x="124448" y="49516"/>
                      <a:pt x="124397" y="48805"/>
                    </a:cubicBezTo>
                    <a:lnTo>
                      <a:pt x="124397" y="48805"/>
                    </a:lnTo>
                    <a:cubicBezTo>
                      <a:pt x="125329" y="49271"/>
                      <a:pt x="126659" y="49524"/>
                      <a:pt x="128035" y="49524"/>
                    </a:cubicBezTo>
                    <a:cubicBezTo>
                      <a:pt x="130862" y="49524"/>
                      <a:pt x="133885" y="48454"/>
                      <a:pt x="134056" y="45958"/>
                    </a:cubicBezTo>
                    <a:cubicBezTo>
                      <a:pt x="135327" y="41535"/>
                      <a:pt x="134971" y="35994"/>
                      <a:pt x="134869" y="31469"/>
                    </a:cubicBezTo>
                    <a:lnTo>
                      <a:pt x="134920" y="31469"/>
                    </a:lnTo>
                    <a:cubicBezTo>
                      <a:pt x="134818" y="26691"/>
                      <a:pt x="134717" y="21506"/>
                      <a:pt x="133293" y="16880"/>
                    </a:cubicBezTo>
                    <a:cubicBezTo>
                      <a:pt x="133039" y="14744"/>
                      <a:pt x="130548" y="13474"/>
                      <a:pt x="128566" y="13270"/>
                    </a:cubicBezTo>
                    <a:cubicBezTo>
                      <a:pt x="128105" y="13214"/>
                      <a:pt x="127515" y="13174"/>
                      <a:pt x="126873" y="13174"/>
                    </a:cubicBezTo>
                    <a:cubicBezTo>
                      <a:pt x="125172" y="13174"/>
                      <a:pt x="123105" y="13457"/>
                      <a:pt x="122109" y="14490"/>
                    </a:cubicBezTo>
                    <a:cubicBezTo>
                      <a:pt x="121601" y="8644"/>
                      <a:pt x="120330" y="866"/>
                      <a:pt x="114636" y="409"/>
                    </a:cubicBezTo>
                    <a:cubicBezTo>
                      <a:pt x="114586" y="358"/>
                      <a:pt x="114484" y="307"/>
                      <a:pt x="114382" y="307"/>
                    </a:cubicBezTo>
                    <a:cubicBezTo>
                      <a:pt x="103961" y="307"/>
                      <a:pt x="93590" y="256"/>
                      <a:pt x="83169" y="205"/>
                    </a:cubicBezTo>
                    <a:lnTo>
                      <a:pt x="67867" y="155"/>
                    </a:lnTo>
                    <a:cubicBezTo>
                      <a:pt x="64833" y="155"/>
                      <a:pt x="61702" y="0"/>
                      <a:pt x="586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4" name="Google Shape;1204;p27"/>
              <p:cNvSpPr/>
              <p:nvPr/>
            </p:nvSpPr>
            <p:spPr>
              <a:xfrm flipH="1">
                <a:off x="3805975" y="4696325"/>
                <a:ext cx="46483" cy="11316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817" extrusionOk="0">
                    <a:moveTo>
                      <a:pt x="1678" y="0"/>
                    </a:moveTo>
                    <a:cubicBezTo>
                      <a:pt x="1221" y="0"/>
                      <a:pt x="763" y="38"/>
                      <a:pt x="306" y="115"/>
                    </a:cubicBezTo>
                    <a:cubicBezTo>
                      <a:pt x="1" y="165"/>
                      <a:pt x="1" y="623"/>
                      <a:pt x="306" y="725"/>
                    </a:cubicBezTo>
                    <a:cubicBezTo>
                      <a:pt x="689" y="788"/>
                      <a:pt x="1072" y="817"/>
                      <a:pt x="1456" y="817"/>
                    </a:cubicBezTo>
                    <a:cubicBezTo>
                      <a:pt x="1987" y="817"/>
                      <a:pt x="2519" y="762"/>
                      <a:pt x="3051" y="674"/>
                    </a:cubicBezTo>
                    <a:cubicBezTo>
                      <a:pt x="3356" y="572"/>
                      <a:pt x="3356" y="216"/>
                      <a:pt x="3051" y="115"/>
                    </a:cubicBezTo>
                    <a:cubicBezTo>
                      <a:pt x="2593" y="38"/>
                      <a:pt x="2136" y="0"/>
                      <a:pt x="16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5" name="Google Shape;1205;p27"/>
              <p:cNvSpPr/>
              <p:nvPr/>
            </p:nvSpPr>
            <p:spPr>
              <a:xfrm flipH="1">
                <a:off x="2853299" y="4714387"/>
                <a:ext cx="24474" cy="9862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712" extrusionOk="0">
                    <a:moveTo>
                      <a:pt x="1017" y="0"/>
                    </a:moveTo>
                    <a:cubicBezTo>
                      <a:pt x="764" y="0"/>
                      <a:pt x="518" y="36"/>
                      <a:pt x="292" y="132"/>
                    </a:cubicBezTo>
                    <a:cubicBezTo>
                      <a:pt x="0" y="181"/>
                      <a:pt x="34" y="695"/>
                      <a:pt x="349" y="695"/>
                    </a:cubicBezTo>
                    <a:cubicBezTo>
                      <a:pt x="363" y="695"/>
                      <a:pt x="378" y="694"/>
                      <a:pt x="394" y="692"/>
                    </a:cubicBezTo>
                    <a:cubicBezTo>
                      <a:pt x="489" y="705"/>
                      <a:pt x="588" y="711"/>
                      <a:pt x="689" y="711"/>
                    </a:cubicBezTo>
                    <a:cubicBezTo>
                      <a:pt x="964" y="711"/>
                      <a:pt x="1251" y="664"/>
                      <a:pt x="1512" y="590"/>
                    </a:cubicBezTo>
                    <a:cubicBezTo>
                      <a:pt x="1766" y="437"/>
                      <a:pt x="1715" y="81"/>
                      <a:pt x="1461" y="31"/>
                    </a:cubicBezTo>
                    <a:cubicBezTo>
                      <a:pt x="1312" y="12"/>
                      <a:pt x="1163" y="0"/>
                      <a:pt x="10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6" name="Google Shape;1206;p27"/>
              <p:cNvSpPr/>
              <p:nvPr/>
            </p:nvSpPr>
            <p:spPr>
              <a:xfrm flipH="1">
                <a:off x="3920742" y="4343217"/>
                <a:ext cx="287290" cy="263439"/>
              </a:xfrm>
              <a:custGeom>
                <a:avLst/>
                <a:gdLst/>
                <a:ahLst/>
                <a:cxnLst/>
                <a:rect l="l" t="t" r="r" b="b"/>
                <a:pathLst>
                  <a:path w="20742" h="19020" extrusionOk="0">
                    <a:moveTo>
                      <a:pt x="10105" y="1383"/>
                    </a:moveTo>
                    <a:cubicBezTo>
                      <a:pt x="13754" y="1383"/>
                      <a:pt x="17379" y="1826"/>
                      <a:pt x="18556" y="6138"/>
                    </a:cubicBezTo>
                    <a:cubicBezTo>
                      <a:pt x="19877" y="11120"/>
                      <a:pt x="16420" y="16763"/>
                      <a:pt x="11337" y="17576"/>
                    </a:cubicBezTo>
                    <a:cubicBezTo>
                      <a:pt x="10859" y="17660"/>
                      <a:pt x="10384" y="17700"/>
                      <a:pt x="9914" y="17700"/>
                    </a:cubicBezTo>
                    <a:cubicBezTo>
                      <a:pt x="5787" y="17700"/>
                      <a:pt x="2129" y="14598"/>
                      <a:pt x="1627" y="10307"/>
                    </a:cubicBezTo>
                    <a:cubicBezTo>
                      <a:pt x="1119" y="6291"/>
                      <a:pt x="3508" y="3088"/>
                      <a:pt x="6914" y="1411"/>
                    </a:cubicBezTo>
                    <a:cubicBezTo>
                      <a:pt x="7047" y="1412"/>
                      <a:pt x="7181" y="1413"/>
                      <a:pt x="7316" y="1413"/>
                    </a:cubicBezTo>
                    <a:cubicBezTo>
                      <a:pt x="8219" y="1413"/>
                      <a:pt x="9163" y="1383"/>
                      <a:pt x="10105" y="1383"/>
                    </a:cubicBezTo>
                    <a:close/>
                    <a:moveTo>
                      <a:pt x="10690" y="0"/>
                    </a:moveTo>
                    <a:cubicBezTo>
                      <a:pt x="9231" y="0"/>
                      <a:pt x="7758" y="267"/>
                      <a:pt x="6406" y="801"/>
                    </a:cubicBezTo>
                    <a:cubicBezTo>
                      <a:pt x="6406" y="851"/>
                      <a:pt x="6355" y="851"/>
                      <a:pt x="6355" y="851"/>
                    </a:cubicBezTo>
                    <a:cubicBezTo>
                      <a:pt x="2441" y="2326"/>
                      <a:pt x="0" y="6240"/>
                      <a:pt x="458" y="10409"/>
                    </a:cubicBezTo>
                    <a:cubicBezTo>
                      <a:pt x="964" y="15381"/>
                      <a:pt x="5182" y="19019"/>
                      <a:pt x="10014" y="19019"/>
                    </a:cubicBezTo>
                    <a:cubicBezTo>
                      <a:pt x="10517" y="19019"/>
                      <a:pt x="11027" y="18980"/>
                      <a:pt x="11540" y="18898"/>
                    </a:cubicBezTo>
                    <a:cubicBezTo>
                      <a:pt x="17132" y="17983"/>
                      <a:pt x="20742" y="12188"/>
                      <a:pt x="19827" y="6748"/>
                    </a:cubicBezTo>
                    <a:lnTo>
                      <a:pt x="19827" y="6748"/>
                    </a:lnTo>
                    <a:lnTo>
                      <a:pt x="19827" y="6799"/>
                    </a:lnTo>
                    <a:cubicBezTo>
                      <a:pt x="19070" y="2260"/>
                      <a:pt x="14935" y="0"/>
                      <a:pt x="106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7" name="Google Shape;1207;p27"/>
              <p:cNvSpPr/>
              <p:nvPr/>
            </p:nvSpPr>
            <p:spPr>
              <a:xfrm flipH="1">
                <a:off x="2939201" y="4341319"/>
                <a:ext cx="299977" cy="267179"/>
              </a:xfrm>
              <a:custGeom>
                <a:avLst/>
                <a:gdLst/>
                <a:ahLst/>
                <a:cxnLst/>
                <a:rect l="l" t="t" r="r" b="b"/>
                <a:pathLst>
                  <a:path w="21658" h="19290" extrusionOk="0">
                    <a:moveTo>
                      <a:pt x="10142" y="1342"/>
                    </a:moveTo>
                    <a:cubicBezTo>
                      <a:pt x="13362" y="1342"/>
                      <a:pt x="16362" y="2570"/>
                      <a:pt x="18099" y="5818"/>
                    </a:cubicBezTo>
                    <a:cubicBezTo>
                      <a:pt x="20640" y="10546"/>
                      <a:pt x="17946" y="15883"/>
                      <a:pt x="13015" y="17408"/>
                    </a:cubicBezTo>
                    <a:cubicBezTo>
                      <a:pt x="11579" y="17844"/>
                      <a:pt x="10031" y="18105"/>
                      <a:pt x="8548" y="18105"/>
                    </a:cubicBezTo>
                    <a:cubicBezTo>
                      <a:pt x="4835" y="18105"/>
                      <a:pt x="1533" y="16466"/>
                      <a:pt x="1424" y="11817"/>
                    </a:cubicBezTo>
                    <a:cubicBezTo>
                      <a:pt x="1170" y="7750"/>
                      <a:pt x="3254" y="3886"/>
                      <a:pt x="6762" y="1751"/>
                    </a:cubicBezTo>
                    <a:cubicBezTo>
                      <a:pt x="7886" y="1490"/>
                      <a:pt x="9028" y="1342"/>
                      <a:pt x="10142" y="1342"/>
                    </a:cubicBezTo>
                    <a:close/>
                    <a:moveTo>
                      <a:pt x="10329" y="1"/>
                    </a:moveTo>
                    <a:cubicBezTo>
                      <a:pt x="8782" y="1"/>
                      <a:pt x="7225" y="377"/>
                      <a:pt x="5796" y="1192"/>
                    </a:cubicBezTo>
                    <a:cubicBezTo>
                      <a:pt x="5695" y="1243"/>
                      <a:pt x="5644" y="1344"/>
                      <a:pt x="5644" y="1446"/>
                    </a:cubicBezTo>
                    <a:cubicBezTo>
                      <a:pt x="1882" y="3530"/>
                      <a:pt x="1" y="8309"/>
                      <a:pt x="357" y="12681"/>
                    </a:cubicBezTo>
                    <a:cubicBezTo>
                      <a:pt x="758" y="17569"/>
                      <a:pt x="4483" y="19290"/>
                      <a:pt x="8547" y="19290"/>
                    </a:cubicBezTo>
                    <a:cubicBezTo>
                      <a:pt x="10146" y="19290"/>
                      <a:pt x="11798" y="19023"/>
                      <a:pt x="13320" y="18578"/>
                    </a:cubicBezTo>
                    <a:cubicBezTo>
                      <a:pt x="18556" y="17053"/>
                      <a:pt x="21657" y="11562"/>
                      <a:pt x="19675" y="6377"/>
                    </a:cubicBezTo>
                    <a:cubicBezTo>
                      <a:pt x="18176" y="2466"/>
                      <a:pt x="14286" y="1"/>
                      <a:pt x="10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8" name="Google Shape;1208;p27"/>
              <p:cNvSpPr/>
              <p:nvPr/>
            </p:nvSpPr>
            <p:spPr>
              <a:xfrm flipH="1">
                <a:off x="4084803" y="4371500"/>
                <a:ext cx="75348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034" extrusionOk="0">
                    <a:moveTo>
                      <a:pt x="2695" y="1148"/>
                    </a:moveTo>
                    <a:lnTo>
                      <a:pt x="3965" y="1250"/>
                    </a:lnTo>
                    <a:cubicBezTo>
                      <a:pt x="4220" y="1402"/>
                      <a:pt x="4372" y="2520"/>
                      <a:pt x="4423" y="2775"/>
                    </a:cubicBezTo>
                    <a:cubicBezTo>
                      <a:pt x="4474" y="3690"/>
                      <a:pt x="4626" y="4605"/>
                      <a:pt x="4830" y="5520"/>
                    </a:cubicBezTo>
                    <a:cubicBezTo>
                      <a:pt x="4220" y="5113"/>
                      <a:pt x="3508" y="4808"/>
                      <a:pt x="2847" y="4401"/>
                    </a:cubicBezTo>
                    <a:cubicBezTo>
                      <a:pt x="2440" y="4198"/>
                      <a:pt x="2034" y="3944"/>
                      <a:pt x="1729" y="3639"/>
                    </a:cubicBezTo>
                    <a:lnTo>
                      <a:pt x="1678" y="3639"/>
                    </a:lnTo>
                    <a:cubicBezTo>
                      <a:pt x="1119" y="2978"/>
                      <a:pt x="1729" y="2215"/>
                      <a:pt x="2186" y="1707"/>
                    </a:cubicBezTo>
                    <a:cubicBezTo>
                      <a:pt x="2339" y="1504"/>
                      <a:pt x="2542" y="1300"/>
                      <a:pt x="2695" y="1148"/>
                    </a:cubicBezTo>
                    <a:close/>
                    <a:moveTo>
                      <a:pt x="3494" y="0"/>
                    </a:moveTo>
                    <a:cubicBezTo>
                      <a:pt x="3016" y="0"/>
                      <a:pt x="2511" y="315"/>
                      <a:pt x="2085" y="741"/>
                    </a:cubicBezTo>
                    <a:cubicBezTo>
                      <a:pt x="1322" y="1504"/>
                      <a:pt x="0" y="2876"/>
                      <a:pt x="864" y="3995"/>
                    </a:cubicBezTo>
                    <a:cubicBezTo>
                      <a:pt x="1729" y="5062"/>
                      <a:pt x="3660" y="5825"/>
                      <a:pt x="4931" y="6028"/>
                    </a:cubicBezTo>
                    <a:cubicBezTo>
                      <a:pt x="4951" y="6032"/>
                      <a:pt x="4969" y="6034"/>
                      <a:pt x="4987" y="6034"/>
                    </a:cubicBezTo>
                    <a:cubicBezTo>
                      <a:pt x="5200" y="6034"/>
                      <a:pt x="5276" y="5766"/>
                      <a:pt x="5135" y="5672"/>
                    </a:cubicBezTo>
                    <a:cubicBezTo>
                      <a:pt x="5186" y="5621"/>
                      <a:pt x="5236" y="5571"/>
                      <a:pt x="5236" y="5520"/>
                    </a:cubicBezTo>
                    <a:cubicBezTo>
                      <a:pt x="5440" y="4656"/>
                      <a:pt x="5389" y="3791"/>
                      <a:pt x="5135" y="2978"/>
                    </a:cubicBezTo>
                    <a:cubicBezTo>
                      <a:pt x="5084" y="2165"/>
                      <a:pt x="4830" y="1402"/>
                      <a:pt x="4525" y="690"/>
                    </a:cubicBezTo>
                    <a:cubicBezTo>
                      <a:pt x="4233" y="197"/>
                      <a:pt x="3872" y="0"/>
                      <a:pt x="349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69" name="Google Shape;1209;p27"/>
              <p:cNvSpPr/>
              <p:nvPr/>
            </p:nvSpPr>
            <p:spPr>
              <a:xfrm flipH="1">
                <a:off x="3981297" y="4378093"/>
                <a:ext cx="77951" cy="75818"/>
              </a:xfrm>
              <a:custGeom>
                <a:avLst/>
                <a:gdLst/>
                <a:ahLst/>
                <a:cxnLst/>
                <a:rect l="l" t="t" r="r" b="b"/>
                <a:pathLst>
                  <a:path w="5628" h="5474" extrusionOk="0">
                    <a:moveTo>
                      <a:pt x="1987" y="1007"/>
                    </a:moveTo>
                    <a:cubicBezTo>
                      <a:pt x="2354" y="1007"/>
                      <a:pt x="2776" y="1365"/>
                      <a:pt x="3035" y="1587"/>
                    </a:cubicBezTo>
                    <a:cubicBezTo>
                      <a:pt x="3391" y="1943"/>
                      <a:pt x="3696" y="2350"/>
                      <a:pt x="3950" y="2756"/>
                    </a:cubicBezTo>
                    <a:cubicBezTo>
                      <a:pt x="4045" y="2851"/>
                      <a:pt x="4314" y="3428"/>
                      <a:pt x="4393" y="3428"/>
                    </a:cubicBezTo>
                    <a:cubicBezTo>
                      <a:pt x="4399" y="3428"/>
                      <a:pt x="4404" y="3424"/>
                      <a:pt x="4408" y="3417"/>
                    </a:cubicBezTo>
                    <a:lnTo>
                      <a:pt x="4408" y="3417"/>
                    </a:lnTo>
                    <a:cubicBezTo>
                      <a:pt x="4306" y="3620"/>
                      <a:pt x="3238" y="3773"/>
                      <a:pt x="3035" y="3824"/>
                    </a:cubicBezTo>
                    <a:cubicBezTo>
                      <a:pt x="2323" y="4078"/>
                      <a:pt x="1612" y="4281"/>
                      <a:pt x="900" y="4535"/>
                    </a:cubicBezTo>
                    <a:cubicBezTo>
                      <a:pt x="1002" y="4230"/>
                      <a:pt x="1052" y="3925"/>
                      <a:pt x="1052" y="3671"/>
                    </a:cubicBezTo>
                    <a:cubicBezTo>
                      <a:pt x="1052" y="3620"/>
                      <a:pt x="1052" y="3620"/>
                      <a:pt x="1052" y="3570"/>
                    </a:cubicBezTo>
                    <a:cubicBezTo>
                      <a:pt x="1154" y="3265"/>
                      <a:pt x="1256" y="2960"/>
                      <a:pt x="1357" y="2655"/>
                    </a:cubicBezTo>
                    <a:cubicBezTo>
                      <a:pt x="1357" y="2146"/>
                      <a:pt x="1459" y="1638"/>
                      <a:pt x="1612" y="1180"/>
                    </a:cubicBezTo>
                    <a:cubicBezTo>
                      <a:pt x="1722" y="1056"/>
                      <a:pt x="1851" y="1007"/>
                      <a:pt x="1987" y="1007"/>
                    </a:cubicBezTo>
                    <a:close/>
                    <a:moveTo>
                      <a:pt x="1907" y="0"/>
                    </a:moveTo>
                    <a:cubicBezTo>
                      <a:pt x="1700" y="0"/>
                      <a:pt x="1497" y="64"/>
                      <a:pt x="1307" y="214"/>
                    </a:cubicBezTo>
                    <a:cubicBezTo>
                      <a:pt x="1002" y="570"/>
                      <a:pt x="849" y="1028"/>
                      <a:pt x="798" y="1485"/>
                    </a:cubicBezTo>
                    <a:cubicBezTo>
                      <a:pt x="697" y="2146"/>
                      <a:pt x="595" y="2807"/>
                      <a:pt x="544" y="3519"/>
                    </a:cubicBezTo>
                    <a:cubicBezTo>
                      <a:pt x="341" y="4027"/>
                      <a:pt x="239" y="4535"/>
                      <a:pt x="87" y="5044"/>
                    </a:cubicBezTo>
                    <a:cubicBezTo>
                      <a:pt x="1" y="5259"/>
                      <a:pt x="169" y="5473"/>
                      <a:pt x="407" y="5473"/>
                    </a:cubicBezTo>
                    <a:cubicBezTo>
                      <a:pt x="451" y="5473"/>
                      <a:pt x="497" y="5466"/>
                      <a:pt x="544" y="5450"/>
                    </a:cubicBezTo>
                    <a:cubicBezTo>
                      <a:pt x="1459" y="5247"/>
                      <a:pt x="2374" y="4942"/>
                      <a:pt x="3238" y="4637"/>
                    </a:cubicBezTo>
                    <a:cubicBezTo>
                      <a:pt x="3848" y="4535"/>
                      <a:pt x="4408" y="4281"/>
                      <a:pt x="4916" y="3976"/>
                    </a:cubicBezTo>
                    <a:cubicBezTo>
                      <a:pt x="5628" y="3366"/>
                      <a:pt x="4509" y="2095"/>
                      <a:pt x="4103" y="1536"/>
                    </a:cubicBezTo>
                    <a:cubicBezTo>
                      <a:pt x="3654" y="1047"/>
                      <a:pt x="2747" y="0"/>
                      <a:pt x="19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0" name="Google Shape;1210;p27"/>
              <p:cNvSpPr/>
              <p:nvPr/>
            </p:nvSpPr>
            <p:spPr>
              <a:xfrm flipH="1">
                <a:off x="4096770" y="4459853"/>
                <a:ext cx="75348" cy="82356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5946" extrusionOk="0">
                    <a:moveTo>
                      <a:pt x="1017" y="920"/>
                    </a:moveTo>
                    <a:lnTo>
                      <a:pt x="1017" y="920"/>
                    </a:lnTo>
                    <a:cubicBezTo>
                      <a:pt x="2288" y="1073"/>
                      <a:pt x="3559" y="1174"/>
                      <a:pt x="4829" y="1276"/>
                    </a:cubicBezTo>
                    <a:cubicBezTo>
                      <a:pt x="4423" y="1937"/>
                      <a:pt x="4270" y="2852"/>
                      <a:pt x="3914" y="3564"/>
                    </a:cubicBezTo>
                    <a:cubicBezTo>
                      <a:pt x="3660" y="4123"/>
                      <a:pt x="3304" y="4631"/>
                      <a:pt x="3050" y="5190"/>
                    </a:cubicBezTo>
                    <a:cubicBezTo>
                      <a:pt x="2847" y="5089"/>
                      <a:pt x="2644" y="4936"/>
                      <a:pt x="2440" y="4784"/>
                    </a:cubicBezTo>
                    <a:cubicBezTo>
                      <a:pt x="2135" y="4479"/>
                      <a:pt x="1932" y="4123"/>
                      <a:pt x="1728" y="3716"/>
                    </a:cubicBezTo>
                    <a:cubicBezTo>
                      <a:pt x="1322" y="2852"/>
                      <a:pt x="1068" y="1886"/>
                      <a:pt x="1017" y="920"/>
                    </a:cubicBezTo>
                    <a:close/>
                    <a:moveTo>
                      <a:pt x="817" y="0"/>
                    </a:moveTo>
                    <a:cubicBezTo>
                      <a:pt x="714" y="0"/>
                      <a:pt x="611" y="2"/>
                      <a:pt x="508" y="5"/>
                    </a:cubicBezTo>
                    <a:cubicBezTo>
                      <a:pt x="254" y="5"/>
                      <a:pt x="0" y="208"/>
                      <a:pt x="0" y="463"/>
                    </a:cubicBezTo>
                    <a:cubicBezTo>
                      <a:pt x="102" y="1886"/>
                      <a:pt x="508" y="3309"/>
                      <a:pt x="1118" y="4631"/>
                    </a:cubicBezTo>
                    <a:cubicBezTo>
                      <a:pt x="1433" y="5170"/>
                      <a:pt x="2063" y="5946"/>
                      <a:pt x="2732" y="5946"/>
                    </a:cubicBezTo>
                    <a:cubicBezTo>
                      <a:pt x="2820" y="5946"/>
                      <a:pt x="2910" y="5932"/>
                      <a:pt x="2999" y="5902"/>
                    </a:cubicBezTo>
                    <a:lnTo>
                      <a:pt x="3101" y="5902"/>
                    </a:lnTo>
                    <a:cubicBezTo>
                      <a:pt x="3813" y="5343"/>
                      <a:pt x="4321" y="4631"/>
                      <a:pt x="4677" y="3818"/>
                    </a:cubicBezTo>
                    <a:cubicBezTo>
                      <a:pt x="5132" y="3059"/>
                      <a:pt x="5386" y="2199"/>
                      <a:pt x="5439" y="1289"/>
                    </a:cubicBezTo>
                    <a:lnTo>
                      <a:pt x="5439" y="1289"/>
                    </a:lnTo>
                    <a:cubicBezTo>
                      <a:pt x="5440" y="1302"/>
                      <a:pt x="5440" y="1314"/>
                      <a:pt x="5440" y="1327"/>
                    </a:cubicBezTo>
                    <a:lnTo>
                      <a:pt x="5440" y="1276"/>
                    </a:lnTo>
                    <a:cubicBezTo>
                      <a:pt x="5439" y="1280"/>
                      <a:pt x="5439" y="1285"/>
                      <a:pt x="5439" y="1289"/>
                    </a:cubicBezTo>
                    <a:lnTo>
                      <a:pt x="5439" y="1289"/>
                    </a:lnTo>
                    <a:cubicBezTo>
                      <a:pt x="5436" y="1251"/>
                      <a:pt x="5427" y="1213"/>
                      <a:pt x="5389" y="1174"/>
                    </a:cubicBezTo>
                    <a:cubicBezTo>
                      <a:pt x="5389" y="1073"/>
                      <a:pt x="5338" y="971"/>
                      <a:pt x="5236" y="920"/>
                    </a:cubicBezTo>
                    <a:cubicBezTo>
                      <a:pt x="3855" y="349"/>
                      <a:pt x="2340" y="0"/>
                      <a:pt x="8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1" name="Google Shape;1211;p27"/>
              <p:cNvSpPr/>
              <p:nvPr/>
            </p:nvSpPr>
            <p:spPr>
              <a:xfrm flipH="1">
                <a:off x="4032696" y="4489133"/>
                <a:ext cx="71123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6365" extrusionOk="0">
                    <a:moveTo>
                      <a:pt x="2542" y="1450"/>
                    </a:moveTo>
                    <a:cubicBezTo>
                      <a:pt x="2847" y="2314"/>
                      <a:pt x="3203" y="3127"/>
                      <a:pt x="3610" y="3940"/>
                    </a:cubicBezTo>
                    <a:cubicBezTo>
                      <a:pt x="3762" y="4144"/>
                      <a:pt x="3864" y="4398"/>
                      <a:pt x="3965" y="4652"/>
                    </a:cubicBezTo>
                    <a:cubicBezTo>
                      <a:pt x="4016" y="5415"/>
                      <a:pt x="3457" y="5466"/>
                      <a:pt x="2999" y="5466"/>
                    </a:cubicBezTo>
                    <a:cubicBezTo>
                      <a:pt x="2186" y="5466"/>
                      <a:pt x="1474" y="5211"/>
                      <a:pt x="864" y="4754"/>
                    </a:cubicBezTo>
                    <a:cubicBezTo>
                      <a:pt x="1474" y="3635"/>
                      <a:pt x="1983" y="2568"/>
                      <a:pt x="2542" y="1450"/>
                    </a:cubicBezTo>
                    <a:close/>
                    <a:moveTo>
                      <a:pt x="2586" y="1"/>
                    </a:moveTo>
                    <a:cubicBezTo>
                      <a:pt x="2440" y="1"/>
                      <a:pt x="2288" y="77"/>
                      <a:pt x="2186" y="229"/>
                    </a:cubicBezTo>
                    <a:cubicBezTo>
                      <a:pt x="1576" y="1704"/>
                      <a:pt x="864" y="3127"/>
                      <a:pt x="305" y="4652"/>
                    </a:cubicBezTo>
                    <a:cubicBezTo>
                      <a:pt x="51" y="4754"/>
                      <a:pt x="0" y="5110"/>
                      <a:pt x="204" y="5313"/>
                    </a:cubicBezTo>
                    <a:cubicBezTo>
                      <a:pt x="848" y="5829"/>
                      <a:pt x="2023" y="6364"/>
                      <a:pt x="3069" y="6364"/>
                    </a:cubicBezTo>
                    <a:cubicBezTo>
                      <a:pt x="3674" y="6364"/>
                      <a:pt x="4235" y="6185"/>
                      <a:pt x="4626" y="5720"/>
                    </a:cubicBezTo>
                    <a:cubicBezTo>
                      <a:pt x="5135" y="5110"/>
                      <a:pt x="4728" y="4195"/>
                      <a:pt x="4474" y="3585"/>
                    </a:cubicBezTo>
                    <a:cubicBezTo>
                      <a:pt x="4016" y="2466"/>
                      <a:pt x="3508" y="1297"/>
                      <a:pt x="2949" y="229"/>
                    </a:cubicBezTo>
                    <a:cubicBezTo>
                      <a:pt x="2872" y="77"/>
                      <a:pt x="2733" y="1"/>
                      <a:pt x="25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2" name="Google Shape;1212;p27"/>
              <p:cNvSpPr/>
              <p:nvPr/>
            </p:nvSpPr>
            <p:spPr>
              <a:xfrm flipH="1">
                <a:off x="3970022" y="4450573"/>
                <a:ext cx="77467" cy="85736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6190" extrusionOk="0">
                    <a:moveTo>
                      <a:pt x="4524" y="980"/>
                    </a:moveTo>
                    <a:cubicBezTo>
                      <a:pt x="4575" y="1692"/>
                      <a:pt x="4524" y="2454"/>
                      <a:pt x="4372" y="3166"/>
                    </a:cubicBezTo>
                    <a:cubicBezTo>
                      <a:pt x="4270" y="3776"/>
                      <a:pt x="4067" y="4335"/>
                      <a:pt x="3864" y="4894"/>
                    </a:cubicBezTo>
                    <a:cubicBezTo>
                      <a:pt x="3050" y="4030"/>
                      <a:pt x="2135" y="3268"/>
                      <a:pt x="1169" y="2556"/>
                    </a:cubicBezTo>
                    <a:lnTo>
                      <a:pt x="2796" y="1793"/>
                    </a:lnTo>
                    <a:cubicBezTo>
                      <a:pt x="3355" y="1488"/>
                      <a:pt x="3914" y="1234"/>
                      <a:pt x="4524" y="980"/>
                    </a:cubicBezTo>
                    <a:close/>
                    <a:moveTo>
                      <a:pt x="4656" y="0"/>
                    </a:moveTo>
                    <a:cubicBezTo>
                      <a:pt x="4407" y="0"/>
                      <a:pt x="4135" y="109"/>
                      <a:pt x="3864" y="217"/>
                    </a:cubicBezTo>
                    <a:cubicBezTo>
                      <a:pt x="2694" y="726"/>
                      <a:pt x="1474" y="1285"/>
                      <a:pt x="305" y="1844"/>
                    </a:cubicBezTo>
                    <a:cubicBezTo>
                      <a:pt x="102" y="1946"/>
                      <a:pt x="0" y="2149"/>
                      <a:pt x="51" y="2353"/>
                    </a:cubicBezTo>
                    <a:cubicBezTo>
                      <a:pt x="51" y="2403"/>
                      <a:pt x="51" y="2403"/>
                      <a:pt x="102" y="2454"/>
                    </a:cubicBezTo>
                    <a:cubicBezTo>
                      <a:pt x="102" y="2505"/>
                      <a:pt x="153" y="2556"/>
                      <a:pt x="203" y="2607"/>
                    </a:cubicBezTo>
                    <a:cubicBezTo>
                      <a:pt x="1068" y="3929"/>
                      <a:pt x="2491" y="5047"/>
                      <a:pt x="3660" y="6064"/>
                    </a:cubicBezTo>
                    <a:cubicBezTo>
                      <a:pt x="3766" y="6149"/>
                      <a:pt x="3890" y="6189"/>
                      <a:pt x="4010" y="6189"/>
                    </a:cubicBezTo>
                    <a:cubicBezTo>
                      <a:pt x="4176" y="6189"/>
                      <a:pt x="4334" y="6110"/>
                      <a:pt x="4423" y="5962"/>
                    </a:cubicBezTo>
                    <a:cubicBezTo>
                      <a:pt x="4829" y="4996"/>
                      <a:pt x="5135" y="4030"/>
                      <a:pt x="5287" y="2963"/>
                    </a:cubicBezTo>
                    <a:cubicBezTo>
                      <a:pt x="5389" y="2302"/>
                      <a:pt x="5592" y="929"/>
                      <a:pt x="5236" y="319"/>
                    </a:cubicBezTo>
                    <a:cubicBezTo>
                      <a:pt x="5071" y="83"/>
                      <a:pt x="4872" y="0"/>
                      <a:pt x="46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3" name="Google Shape;1213;p27"/>
              <p:cNvSpPr/>
              <p:nvPr/>
            </p:nvSpPr>
            <p:spPr>
              <a:xfrm flipH="1">
                <a:off x="3113830" y="4379907"/>
                <a:ext cx="81691" cy="82993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5992" extrusionOk="0">
                    <a:moveTo>
                      <a:pt x="3554" y="1175"/>
                    </a:moveTo>
                    <a:cubicBezTo>
                      <a:pt x="3626" y="1175"/>
                      <a:pt x="3710" y="1213"/>
                      <a:pt x="3814" y="1303"/>
                    </a:cubicBezTo>
                    <a:cubicBezTo>
                      <a:pt x="4017" y="1456"/>
                      <a:pt x="4119" y="2473"/>
                      <a:pt x="4169" y="2727"/>
                    </a:cubicBezTo>
                    <a:cubicBezTo>
                      <a:pt x="4373" y="3489"/>
                      <a:pt x="4576" y="4252"/>
                      <a:pt x="4729" y="5065"/>
                    </a:cubicBezTo>
                    <a:cubicBezTo>
                      <a:pt x="3915" y="4964"/>
                      <a:pt x="3153" y="4709"/>
                      <a:pt x="2390" y="4354"/>
                    </a:cubicBezTo>
                    <a:cubicBezTo>
                      <a:pt x="1068" y="3744"/>
                      <a:pt x="2390" y="2524"/>
                      <a:pt x="3051" y="1761"/>
                    </a:cubicBezTo>
                    <a:cubicBezTo>
                      <a:pt x="3240" y="1496"/>
                      <a:pt x="3345" y="1175"/>
                      <a:pt x="3554" y="1175"/>
                    </a:cubicBezTo>
                    <a:close/>
                    <a:moveTo>
                      <a:pt x="3763" y="1"/>
                    </a:moveTo>
                    <a:cubicBezTo>
                      <a:pt x="3019" y="1"/>
                      <a:pt x="2252" y="1162"/>
                      <a:pt x="1831" y="1659"/>
                    </a:cubicBezTo>
                    <a:cubicBezTo>
                      <a:pt x="1170" y="2524"/>
                      <a:pt x="1" y="3744"/>
                      <a:pt x="1119" y="4709"/>
                    </a:cubicBezTo>
                    <a:cubicBezTo>
                      <a:pt x="2083" y="5454"/>
                      <a:pt x="3236" y="5859"/>
                      <a:pt x="4415" y="5859"/>
                    </a:cubicBezTo>
                    <a:cubicBezTo>
                      <a:pt x="4604" y="5859"/>
                      <a:pt x="4793" y="5849"/>
                      <a:pt x="4983" y="5828"/>
                    </a:cubicBezTo>
                    <a:cubicBezTo>
                      <a:pt x="5077" y="5941"/>
                      <a:pt x="5207" y="5991"/>
                      <a:pt x="5338" y="5991"/>
                    </a:cubicBezTo>
                    <a:cubicBezTo>
                      <a:pt x="5559" y="5991"/>
                      <a:pt x="5783" y="5848"/>
                      <a:pt x="5847" y="5625"/>
                    </a:cubicBezTo>
                    <a:cubicBezTo>
                      <a:pt x="5898" y="5472"/>
                      <a:pt x="5898" y="5319"/>
                      <a:pt x="5796" y="5218"/>
                    </a:cubicBezTo>
                    <a:cubicBezTo>
                      <a:pt x="5593" y="4303"/>
                      <a:pt x="5339" y="3388"/>
                      <a:pt x="5135" y="2473"/>
                    </a:cubicBezTo>
                    <a:cubicBezTo>
                      <a:pt x="4983" y="1863"/>
                      <a:pt x="4932" y="948"/>
                      <a:pt x="4474" y="439"/>
                    </a:cubicBezTo>
                    <a:cubicBezTo>
                      <a:pt x="4248" y="125"/>
                      <a:pt x="4007" y="1"/>
                      <a:pt x="37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4" name="Google Shape;1214;p27"/>
              <p:cNvSpPr/>
              <p:nvPr/>
            </p:nvSpPr>
            <p:spPr>
              <a:xfrm flipH="1">
                <a:off x="3018773" y="4381763"/>
                <a:ext cx="74309" cy="73436"/>
              </a:xfrm>
              <a:custGeom>
                <a:avLst/>
                <a:gdLst/>
                <a:ahLst/>
                <a:cxnLst/>
                <a:rect l="l" t="t" r="r" b="b"/>
                <a:pathLst>
                  <a:path w="5365" h="5302" extrusionOk="0">
                    <a:moveTo>
                      <a:pt x="1399" y="814"/>
                    </a:moveTo>
                    <a:cubicBezTo>
                      <a:pt x="2365" y="1068"/>
                      <a:pt x="4145" y="1779"/>
                      <a:pt x="4195" y="2745"/>
                    </a:cubicBezTo>
                    <a:cubicBezTo>
                      <a:pt x="4195" y="3660"/>
                      <a:pt x="1603" y="4220"/>
                      <a:pt x="688" y="4372"/>
                    </a:cubicBezTo>
                    <a:lnTo>
                      <a:pt x="688" y="4321"/>
                    </a:lnTo>
                    <a:cubicBezTo>
                      <a:pt x="942" y="3152"/>
                      <a:pt x="1196" y="1983"/>
                      <a:pt x="1399" y="814"/>
                    </a:cubicBezTo>
                    <a:close/>
                    <a:moveTo>
                      <a:pt x="1094" y="0"/>
                    </a:moveTo>
                    <a:cubicBezTo>
                      <a:pt x="942" y="0"/>
                      <a:pt x="789" y="102"/>
                      <a:pt x="739" y="305"/>
                    </a:cubicBezTo>
                    <a:cubicBezTo>
                      <a:pt x="535" y="1627"/>
                      <a:pt x="281" y="3000"/>
                      <a:pt x="129" y="4372"/>
                    </a:cubicBezTo>
                    <a:cubicBezTo>
                      <a:pt x="129" y="4423"/>
                      <a:pt x="129" y="4525"/>
                      <a:pt x="230" y="4575"/>
                    </a:cubicBezTo>
                    <a:cubicBezTo>
                      <a:pt x="1" y="4897"/>
                      <a:pt x="227" y="5302"/>
                      <a:pt x="611" y="5302"/>
                    </a:cubicBezTo>
                    <a:cubicBezTo>
                      <a:pt x="652" y="5302"/>
                      <a:pt x="694" y="5297"/>
                      <a:pt x="739" y="5287"/>
                    </a:cubicBezTo>
                    <a:cubicBezTo>
                      <a:pt x="1806" y="5135"/>
                      <a:pt x="2874" y="4830"/>
                      <a:pt x="3840" y="4321"/>
                    </a:cubicBezTo>
                    <a:cubicBezTo>
                      <a:pt x="4450" y="4016"/>
                      <a:pt x="5365" y="3508"/>
                      <a:pt x="5314" y="2644"/>
                    </a:cubicBezTo>
                    <a:cubicBezTo>
                      <a:pt x="5263" y="1779"/>
                      <a:pt x="4399" y="1220"/>
                      <a:pt x="3840" y="864"/>
                    </a:cubicBezTo>
                    <a:cubicBezTo>
                      <a:pt x="3026" y="305"/>
                      <a:pt x="2060" y="51"/>
                      <a:pt x="109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5" name="Google Shape;1215;p27"/>
              <p:cNvSpPr/>
              <p:nvPr/>
            </p:nvSpPr>
            <p:spPr>
              <a:xfrm flipH="1">
                <a:off x="2994133" y="4466252"/>
                <a:ext cx="73242" cy="72854"/>
              </a:xfrm>
              <a:custGeom>
                <a:avLst/>
                <a:gdLst/>
                <a:ahLst/>
                <a:cxnLst/>
                <a:rect l="l" t="t" r="r" b="b"/>
                <a:pathLst>
                  <a:path w="5288" h="5260" extrusionOk="0">
                    <a:moveTo>
                      <a:pt x="3865" y="1068"/>
                    </a:moveTo>
                    <a:cubicBezTo>
                      <a:pt x="3966" y="2085"/>
                      <a:pt x="3661" y="3152"/>
                      <a:pt x="3051" y="4017"/>
                    </a:cubicBezTo>
                    <a:lnTo>
                      <a:pt x="1882" y="2593"/>
                    </a:lnTo>
                    <a:cubicBezTo>
                      <a:pt x="1577" y="2136"/>
                      <a:pt x="1272" y="1729"/>
                      <a:pt x="865" y="1322"/>
                    </a:cubicBezTo>
                    <a:cubicBezTo>
                      <a:pt x="1882" y="1322"/>
                      <a:pt x="2848" y="1119"/>
                      <a:pt x="3865" y="1068"/>
                    </a:cubicBezTo>
                    <a:close/>
                    <a:moveTo>
                      <a:pt x="4322" y="1"/>
                    </a:moveTo>
                    <a:cubicBezTo>
                      <a:pt x="3000" y="102"/>
                      <a:pt x="1424" y="204"/>
                      <a:pt x="255" y="865"/>
                    </a:cubicBezTo>
                    <a:cubicBezTo>
                      <a:pt x="153" y="865"/>
                      <a:pt x="103" y="966"/>
                      <a:pt x="153" y="1017"/>
                    </a:cubicBezTo>
                    <a:cubicBezTo>
                      <a:pt x="52" y="1119"/>
                      <a:pt x="1" y="1221"/>
                      <a:pt x="1" y="1373"/>
                    </a:cubicBezTo>
                    <a:cubicBezTo>
                      <a:pt x="153" y="2034"/>
                      <a:pt x="764" y="2593"/>
                      <a:pt x="1170" y="3152"/>
                    </a:cubicBezTo>
                    <a:lnTo>
                      <a:pt x="2644" y="5033"/>
                    </a:lnTo>
                    <a:cubicBezTo>
                      <a:pt x="2746" y="5169"/>
                      <a:pt x="2893" y="5259"/>
                      <a:pt x="3040" y="5259"/>
                    </a:cubicBezTo>
                    <a:cubicBezTo>
                      <a:pt x="3113" y="5259"/>
                      <a:pt x="3187" y="5237"/>
                      <a:pt x="3254" y="5186"/>
                    </a:cubicBezTo>
                    <a:cubicBezTo>
                      <a:pt x="4678" y="4067"/>
                      <a:pt x="5288" y="2136"/>
                      <a:pt x="4780" y="407"/>
                    </a:cubicBezTo>
                    <a:cubicBezTo>
                      <a:pt x="4729" y="153"/>
                      <a:pt x="4525" y="1"/>
                      <a:pt x="4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6" name="Google Shape;1216;p27"/>
              <p:cNvSpPr/>
              <p:nvPr/>
            </p:nvSpPr>
            <p:spPr>
              <a:xfrm flipH="1">
                <a:off x="3047638" y="4492679"/>
                <a:ext cx="92952" cy="84406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094" extrusionOk="0">
                    <a:moveTo>
                      <a:pt x="3104" y="1084"/>
                    </a:moveTo>
                    <a:cubicBezTo>
                      <a:pt x="3164" y="1084"/>
                      <a:pt x="3241" y="1130"/>
                      <a:pt x="3355" y="1244"/>
                    </a:cubicBezTo>
                    <a:cubicBezTo>
                      <a:pt x="3711" y="1651"/>
                      <a:pt x="4016" y="2159"/>
                      <a:pt x="4219" y="2668"/>
                    </a:cubicBezTo>
                    <a:cubicBezTo>
                      <a:pt x="4524" y="3125"/>
                      <a:pt x="4728" y="3634"/>
                      <a:pt x="4931" y="4193"/>
                    </a:cubicBezTo>
                    <a:cubicBezTo>
                      <a:pt x="5134" y="4955"/>
                      <a:pt x="4728" y="4955"/>
                      <a:pt x="4016" y="5057"/>
                    </a:cubicBezTo>
                    <a:cubicBezTo>
                      <a:pt x="3775" y="5082"/>
                      <a:pt x="3530" y="5095"/>
                      <a:pt x="3284" y="5095"/>
                    </a:cubicBezTo>
                    <a:cubicBezTo>
                      <a:pt x="2545" y="5095"/>
                      <a:pt x="1792" y="4981"/>
                      <a:pt x="1068" y="4752"/>
                    </a:cubicBezTo>
                    <a:cubicBezTo>
                      <a:pt x="1627" y="3939"/>
                      <a:pt x="2084" y="3125"/>
                      <a:pt x="2440" y="2210"/>
                    </a:cubicBezTo>
                    <a:cubicBezTo>
                      <a:pt x="2542" y="1956"/>
                      <a:pt x="2643" y="1753"/>
                      <a:pt x="2796" y="1499"/>
                    </a:cubicBezTo>
                    <a:cubicBezTo>
                      <a:pt x="2934" y="1291"/>
                      <a:pt x="2978" y="1084"/>
                      <a:pt x="3104" y="1084"/>
                    </a:cubicBezTo>
                    <a:close/>
                    <a:moveTo>
                      <a:pt x="3054" y="1"/>
                    </a:moveTo>
                    <a:cubicBezTo>
                      <a:pt x="2937" y="1"/>
                      <a:pt x="2817" y="24"/>
                      <a:pt x="2694" y="75"/>
                    </a:cubicBezTo>
                    <a:cubicBezTo>
                      <a:pt x="2084" y="380"/>
                      <a:pt x="1830" y="1397"/>
                      <a:pt x="1576" y="2007"/>
                    </a:cubicBezTo>
                    <a:cubicBezTo>
                      <a:pt x="1271" y="2566"/>
                      <a:pt x="966" y="3278"/>
                      <a:pt x="712" y="3888"/>
                    </a:cubicBezTo>
                    <a:cubicBezTo>
                      <a:pt x="508" y="4142"/>
                      <a:pt x="356" y="4447"/>
                      <a:pt x="254" y="4752"/>
                    </a:cubicBezTo>
                    <a:cubicBezTo>
                      <a:pt x="0" y="4905"/>
                      <a:pt x="0" y="5260"/>
                      <a:pt x="254" y="5413"/>
                    </a:cubicBezTo>
                    <a:cubicBezTo>
                      <a:pt x="1146" y="5874"/>
                      <a:pt x="2131" y="6094"/>
                      <a:pt x="3119" y="6094"/>
                    </a:cubicBezTo>
                    <a:cubicBezTo>
                      <a:pt x="3764" y="6094"/>
                      <a:pt x="4410" y="6000"/>
                      <a:pt x="5033" y="5820"/>
                    </a:cubicBezTo>
                    <a:cubicBezTo>
                      <a:pt x="6710" y="5311"/>
                      <a:pt x="5795" y="3634"/>
                      <a:pt x="5236" y="2515"/>
                    </a:cubicBezTo>
                    <a:cubicBezTo>
                      <a:pt x="4916" y="1875"/>
                      <a:pt x="4102" y="1"/>
                      <a:pt x="30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7" name="Google Shape;1217;p27"/>
              <p:cNvSpPr/>
              <p:nvPr/>
            </p:nvSpPr>
            <p:spPr>
              <a:xfrm flipH="1">
                <a:off x="3131434" y="4473828"/>
                <a:ext cx="83796" cy="75472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5449" extrusionOk="0">
                    <a:moveTo>
                      <a:pt x="1678" y="775"/>
                    </a:moveTo>
                    <a:cubicBezTo>
                      <a:pt x="2491" y="928"/>
                      <a:pt x="3254" y="1080"/>
                      <a:pt x="4067" y="1182"/>
                    </a:cubicBezTo>
                    <a:cubicBezTo>
                      <a:pt x="4423" y="1233"/>
                      <a:pt x="4830" y="1182"/>
                      <a:pt x="4677" y="1690"/>
                    </a:cubicBezTo>
                    <a:lnTo>
                      <a:pt x="4677" y="1639"/>
                    </a:lnTo>
                    <a:cubicBezTo>
                      <a:pt x="4576" y="1792"/>
                      <a:pt x="4423" y="1995"/>
                      <a:pt x="4271" y="2148"/>
                    </a:cubicBezTo>
                    <a:cubicBezTo>
                      <a:pt x="4016" y="2605"/>
                      <a:pt x="3711" y="3012"/>
                      <a:pt x="3457" y="3419"/>
                    </a:cubicBezTo>
                    <a:cubicBezTo>
                      <a:pt x="3356" y="3571"/>
                      <a:pt x="2949" y="4385"/>
                      <a:pt x="2796" y="4435"/>
                    </a:cubicBezTo>
                    <a:cubicBezTo>
                      <a:pt x="2695" y="4435"/>
                      <a:pt x="2034" y="3470"/>
                      <a:pt x="1932" y="3317"/>
                    </a:cubicBezTo>
                    <a:cubicBezTo>
                      <a:pt x="1424" y="2555"/>
                      <a:pt x="1322" y="1589"/>
                      <a:pt x="1678" y="775"/>
                    </a:cubicBezTo>
                    <a:close/>
                    <a:moveTo>
                      <a:pt x="1367" y="0"/>
                    </a:moveTo>
                    <a:cubicBezTo>
                      <a:pt x="1271" y="0"/>
                      <a:pt x="1170" y="38"/>
                      <a:pt x="1068" y="114"/>
                    </a:cubicBezTo>
                    <a:cubicBezTo>
                      <a:pt x="0" y="979"/>
                      <a:pt x="458" y="2758"/>
                      <a:pt x="1068" y="3775"/>
                    </a:cubicBezTo>
                    <a:cubicBezTo>
                      <a:pt x="1479" y="4447"/>
                      <a:pt x="2164" y="5449"/>
                      <a:pt x="2882" y="5449"/>
                    </a:cubicBezTo>
                    <a:cubicBezTo>
                      <a:pt x="3141" y="5449"/>
                      <a:pt x="3404" y="5318"/>
                      <a:pt x="3661" y="4995"/>
                    </a:cubicBezTo>
                    <a:cubicBezTo>
                      <a:pt x="4220" y="4232"/>
                      <a:pt x="4728" y="3470"/>
                      <a:pt x="5186" y="2707"/>
                    </a:cubicBezTo>
                    <a:cubicBezTo>
                      <a:pt x="5542" y="2148"/>
                      <a:pt x="6050" y="1538"/>
                      <a:pt x="5745" y="877"/>
                    </a:cubicBezTo>
                    <a:lnTo>
                      <a:pt x="5745" y="826"/>
                    </a:lnTo>
                    <a:cubicBezTo>
                      <a:pt x="5512" y="454"/>
                      <a:pt x="5110" y="210"/>
                      <a:pt x="4653" y="210"/>
                    </a:cubicBezTo>
                    <a:cubicBezTo>
                      <a:pt x="4611" y="210"/>
                      <a:pt x="4568" y="212"/>
                      <a:pt x="4525" y="216"/>
                    </a:cubicBezTo>
                    <a:cubicBezTo>
                      <a:pt x="3818" y="142"/>
                      <a:pt x="3111" y="94"/>
                      <a:pt x="2404" y="94"/>
                    </a:cubicBezTo>
                    <a:cubicBezTo>
                      <a:pt x="2145" y="94"/>
                      <a:pt x="1886" y="101"/>
                      <a:pt x="1627" y="114"/>
                    </a:cubicBezTo>
                    <a:cubicBezTo>
                      <a:pt x="1551" y="38"/>
                      <a:pt x="1462" y="0"/>
                      <a:pt x="13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8" name="Google Shape;1218;p27"/>
              <p:cNvSpPr/>
              <p:nvPr/>
            </p:nvSpPr>
            <p:spPr>
              <a:xfrm flipH="1">
                <a:off x="2671650" y="3836712"/>
                <a:ext cx="42256" cy="31052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242" extrusionOk="0">
                    <a:moveTo>
                      <a:pt x="1010" y="1"/>
                    </a:moveTo>
                    <a:cubicBezTo>
                      <a:pt x="759" y="1"/>
                      <a:pt x="477" y="139"/>
                      <a:pt x="306" y="310"/>
                    </a:cubicBezTo>
                    <a:cubicBezTo>
                      <a:pt x="1" y="869"/>
                      <a:pt x="153" y="1581"/>
                      <a:pt x="662" y="1937"/>
                    </a:cubicBezTo>
                    <a:cubicBezTo>
                      <a:pt x="941" y="2140"/>
                      <a:pt x="1259" y="2242"/>
                      <a:pt x="1577" y="2242"/>
                    </a:cubicBezTo>
                    <a:cubicBezTo>
                      <a:pt x="1894" y="2242"/>
                      <a:pt x="2212" y="2140"/>
                      <a:pt x="2492" y="1937"/>
                    </a:cubicBezTo>
                    <a:cubicBezTo>
                      <a:pt x="2848" y="1530"/>
                      <a:pt x="3051" y="666"/>
                      <a:pt x="2492" y="412"/>
                    </a:cubicBezTo>
                    <a:lnTo>
                      <a:pt x="2441" y="463"/>
                    </a:lnTo>
                    <a:cubicBezTo>
                      <a:pt x="2407" y="440"/>
                      <a:pt x="2369" y="430"/>
                      <a:pt x="2330" y="430"/>
                    </a:cubicBezTo>
                    <a:cubicBezTo>
                      <a:pt x="2192" y="430"/>
                      <a:pt x="2045" y="558"/>
                      <a:pt x="2085" y="717"/>
                    </a:cubicBezTo>
                    <a:cubicBezTo>
                      <a:pt x="2238" y="920"/>
                      <a:pt x="2238" y="1225"/>
                      <a:pt x="2085" y="1429"/>
                    </a:cubicBezTo>
                    <a:cubicBezTo>
                      <a:pt x="1937" y="1577"/>
                      <a:pt x="1754" y="1656"/>
                      <a:pt x="1567" y="1656"/>
                    </a:cubicBezTo>
                    <a:cubicBezTo>
                      <a:pt x="1433" y="1656"/>
                      <a:pt x="1297" y="1615"/>
                      <a:pt x="1170" y="1530"/>
                    </a:cubicBezTo>
                    <a:cubicBezTo>
                      <a:pt x="916" y="1429"/>
                      <a:pt x="509" y="1022"/>
                      <a:pt x="712" y="717"/>
                    </a:cubicBezTo>
                    <a:cubicBezTo>
                      <a:pt x="807" y="527"/>
                      <a:pt x="942" y="475"/>
                      <a:pt x="1078" y="475"/>
                    </a:cubicBezTo>
                    <a:cubicBezTo>
                      <a:pt x="1161" y="475"/>
                      <a:pt x="1246" y="494"/>
                      <a:pt x="1322" y="514"/>
                    </a:cubicBezTo>
                    <a:cubicBezTo>
                      <a:pt x="1424" y="514"/>
                      <a:pt x="1475" y="412"/>
                      <a:pt x="1475" y="310"/>
                    </a:cubicBezTo>
                    <a:cubicBezTo>
                      <a:pt x="1385" y="86"/>
                      <a:pt x="1207" y="1"/>
                      <a:pt x="10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79" name="Google Shape;1219;p27"/>
              <p:cNvSpPr/>
              <p:nvPr/>
            </p:nvSpPr>
            <p:spPr>
              <a:xfrm flipH="1">
                <a:off x="2726569" y="3831878"/>
                <a:ext cx="66189" cy="28794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2079" extrusionOk="0">
                    <a:moveTo>
                      <a:pt x="2774" y="1"/>
                    </a:moveTo>
                    <a:cubicBezTo>
                      <a:pt x="2256" y="1"/>
                      <a:pt x="1749" y="87"/>
                      <a:pt x="1423" y="202"/>
                    </a:cubicBezTo>
                    <a:cubicBezTo>
                      <a:pt x="1236" y="249"/>
                      <a:pt x="1308" y="512"/>
                      <a:pt x="1480" y="512"/>
                    </a:cubicBezTo>
                    <a:cubicBezTo>
                      <a:pt x="1495" y="512"/>
                      <a:pt x="1510" y="511"/>
                      <a:pt x="1525" y="507"/>
                    </a:cubicBezTo>
                    <a:cubicBezTo>
                      <a:pt x="1783" y="410"/>
                      <a:pt x="2061" y="375"/>
                      <a:pt x="2347" y="375"/>
                    </a:cubicBezTo>
                    <a:cubicBezTo>
                      <a:pt x="2512" y="375"/>
                      <a:pt x="2679" y="386"/>
                      <a:pt x="2847" y="405"/>
                    </a:cubicBezTo>
                    <a:cubicBezTo>
                      <a:pt x="3101" y="405"/>
                      <a:pt x="3965" y="558"/>
                      <a:pt x="4118" y="863"/>
                    </a:cubicBezTo>
                    <a:cubicBezTo>
                      <a:pt x="4067" y="1066"/>
                      <a:pt x="4067" y="1218"/>
                      <a:pt x="4016" y="1371"/>
                    </a:cubicBezTo>
                    <a:lnTo>
                      <a:pt x="3762" y="1371"/>
                    </a:lnTo>
                    <a:cubicBezTo>
                      <a:pt x="3533" y="1320"/>
                      <a:pt x="3304" y="1295"/>
                      <a:pt x="3076" y="1295"/>
                    </a:cubicBezTo>
                    <a:cubicBezTo>
                      <a:pt x="2847" y="1295"/>
                      <a:pt x="2618" y="1320"/>
                      <a:pt x="2389" y="1371"/>
                    </a:cubicBezTo>
                    <a:cubicBezTo>
                      <a:pt x="2218" y="1397"/>
                      <a:pt x="1988" y="1420"/>
                      <a:pt x="1749" y="1420"/>
                    </a:cubicBezTo>
                    <a:cubicBezTo>
                      <a:pt x="1067" y="1420"/>
                      <a:pt x="309" y="1233"/>
                      <a:pt x="610" y="405"/>
                    </a:cubicBezTo>
                    <a:cubicBezTo>
                      <a:pt x="676" y="306"/>
                      <a:pt x="570" y="228"/>
                      <a:pt x="460" y="228"/>
                    </a:cubicBezTo>
                    <a:cubicBezTo>
                      <a:pt x="401" y="228"/>
                      <a:pt x="341" y="250"/>
                      <a:pt x="305" y="303"/>
                    </a:cubicBezTo>
                    <a:cubicBezTo>
                      <a:pt x="0" y="812"/>
                      <a:pt x="203" y="1523"/>
                      <a:pt x="763" y="1828"/>
                    </a:cubicBezTo>
                    <a:cubicBezTo>
                      <a:pt x="1081" y="2016"/>
                      <a:pt x="1454" y="2079"/>
                      <a:pt x="1844" y="2079"/>
                    </a:cubicBezTo>
                    <a:cubicBezTo>
                      <a:pt x="2514" y="2079"/>
                      <a:pt x="3235" y="1893"/>
                      <a:pt x="3813" y="1828"/>
                    </a:cubicBezTo>
                    <a:cubicBezTo>
                      <a:pt x="3813" y="1828"/>
                      <a:pt x="3864" y="1778"/>
                      <a:pt x="3914" y="1778"/>
                    </a:cubicBezTo>
                    <a:lnTo>
                      <a:pt x="4169" y="1778"/>
                    </a:lnTo>
                    <a:cubicBezTo>
                      <a:pt x="4525" y="1727"/>
                      <a:pt x="4779" y="1320"/>
                      <a:pt x="4677" y="964"/>
                    </a:cubicBezTo>
                    <a:cubicBezTo>
                      <a:pt x="4519" y="236"/>
                      <a:pt x="3630" y="1"/>
                      <a:pt x="27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4" name="Google Shape;1220;p27"/>
          <p:cNvGrpSpPr/>
          <p:nvPr/>
        </p:nvGrpSpPr>
        <p:grpSpPr>
          <a:xfrm>
            <a:off x="4424429" y="2827540"/>
            <a:ext cx="1736133" cy="1904602"/>
            <a:chOff x="4424429" y="2827540"/>
            <a:chExt cx="1736133" cy="1904602"/>
          </a:xfrm>
        </p:grpSpPr>
        <p:grpSp>
          <p:nvGrpSpPr>
            <p:cNvPr id="195" name="Google Shape;1224;p27"/>
            <p:cNvGrpSpPr/>
            <p:nvPr/>
          </p:nvGrpSpPr>
          <p:grpSpPr>
            <a:xfrm>
              <a:off x="5000313" y="2827540"/>
              <a:ext cx="554528" cy="1542534"/>
              <a:chOff x="5000313" y="2827540"/>
              <a:chExt cx="554528" cy="1542534"/>
            </a:xfrm>
          </p:grpSpPr>
          <p:sp>
            <p:nvSpPr>
              <p:cNvPr id="1049480" name="Google Shape;1225;p27"/>
              <p:cNvSpPr/>
              <p:nvPr/>
            </p:nvSpPr>
            <p:spPr>
              <a:xfrm rot="8602">
                <a:off x="5000313" y="2827540"/>
                <a:ext cx="552600" cy="1542534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1" name="Google Shape;1226;p27"/>
              <p:cNvSpPr txBox="1"/>
              <p:nvPr/>
            </p:nvSpPr>
            <p:spPr>
              <a:xfrm>
                <a:off x="5002241" y="2981130"/>
                <a:ext cx="552600" cy="29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en-US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0,07</a:t>
                </a:r>
                <a:endParaRPr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en-US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lei</a:t>
                </a:r>
                <a:endParaRPr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96" name="Google Shape;1227;p27"/>
            <p:cNvGrpSpPr/>
            <p:nvPr/>
          </p:nvGrpSpPr>
          <p:grpSpPr>
            <a:xfrm>
              <a:off x="4424429" y="3969077"/>
              <a:ext cx="1736133" cy="763065"/>
              <a:chOff x="4676230" y="3892219"/>
              <a:chExt cx="1910989" cy="839918"/>
            </a:xfrm>
          </p:grpSpPr>
          <p:sp>
            <p:nvSpPr>
              <p:cNvPr id="1049482" name="Google Shape;1228;p27"/>
              <p:cNvSpPr/>
              <p:nvPr/>
            </p:nvSpPr>
            <p:spPr>
              <a:xfrm>
                <a:off x="5958150" y="4472049"/>
                <a:ext cx="136180" cy="116276"/>
              </a:xfrm>
              <a:custGeom>
                <a:avLst/>
                <a:gdLst/>
                <a:ahLst/>
                <a:cxnLst/>
                <a:rect l="l" t="t" r="r" b="b"/>
                <a:pathLst>
                  <a:path w="9832" h="8395" extrusionOk="0">
                    <a:moveTo>
                      <a:pt x="5879" y="1"/>
                    </a:moveTo>
                    <a:cubicBezTo>
                      <a:pt x="2383" y="1"/>
                      <a:pt x="0" y="7494"/>
                      <a:pt x="5206" y="8362"/>
                    </a:cubicBezTo>
                    <a:cubicBezTo>
                      <a:pt x="5381" y="8384"/>
                      <a:pt x="5554" y="8394"/>
                      <a:pt x="5726" y="8394"/>
                    </a:cubicBezTo>
                    <a:cubicBezTo>
                      <a:pt x="7948" y="8394"/>
                      <a:pt x="9832" y="6611"/>
                      <a:pt x="9832" y="4346"/>
                    </a:cubicBezTo>
                    <a:cubicBezTo>
                      <a:pt x="9832" y="2922"/>
                      <a:pt x="9171" y="1652"/>
                      <a:pt x="8104" y="787"/>
                    </a:cubicBezTo>
                    <a:cubicBezTo>
                      <a:pt x="8061" y="808"/>
                      <a:pt x="8011" y="821"/>
                      <a:pt x="7958" y="821"/>
                    </a:cubicBezTo>
                    <a:cubicBezTo>
                      <a:pt x="7884" y="821"/>
                      <a:pt x="7807" y="796"/>
                      <a:pt x="7748" y="736"/>
                    </a:cubicBezTo>
                    <a:cubicBezTo>
                      <a:pt x="7114" y="222"/>
                      <a:pt x="6480" y="1"/>
                      <a:pt x="5879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3" name="Google Shape;1229;p27"/>
              <p:cNvSpPr/>
              <p:nvPr/>
            </p:nvSpPr>
            <p:spPr>
              <a:xfrm>
                <a:off x="5868300" y="4366521"/>
                <a:ext cx="336585" cy="324493"/>
              </a:xfrm>
              <a:custGeom>
                <a:avLst/>
                <a:gdLst/>
                <a:ahLst/>
                <a:cxnLst/>
                <a:rect l="l" t="t" r="r" b="b"/>
                <a:pathLst>
                  <a:path w="24301" h="23428" extrusionOk="0">
                    <a:moveTo>
                      <a:pt x="11654" y="5254"/>
                    </a:moveTo>
                    <a:cubicBezTo>
                      <a:pt x="11852" y="5254"/>
                      <a:pt x="12051" y="5270"/>
                      <a:pt x="12252" y="5305"/>
                    </a:cubicBezTo>
                    <a:lnTo>
                      <a:pt x="12354" y="5305"/>
                    </a:lnTo>
                    <a:cubicBezTo>
                      <a:pt x="15556" y="5509"/>
                      <a:pt x="18454" y="7593"/>
                      <a:pt x="18962" y="11050"/>
                    </a:cubicBezTo>
                    <a:cubicBezTo>
                      <a:pt x="19674" y="14913"/>
                      <a:pt x="16980" y="18574"/>
                      <a:pt x="13116" y="19031"/>
                    </a:cubicBezTo>
                    <a:cubicBezTo>
                      <a:pt x="12928" y="19046"/>
                      <a:pt x="12741" y="19054"/>
                      <a:pt x="12555" y="19054"/>
                    </a:cubicBezTo>
                    <a:cubicBezTo>
                      <a:pt x="9031" y="19054"/>
                      <a:pt x="6035" y="16352"/>
                      <a:pt x="5745" y="12778"/>
                    </a:cubicBezTo>
                    <a:cubicBezTo>
                      <a:pt x="5553" y="9807"/>
                      <a:pt x="8389" y="5254"/>
                      <a:pt x="11654" y="5254"/>
                    </a:cubicBezTo>
                    <a:close/>
                    <a:moveTo>
                      <a:pt x="12597" y="0"/>
                    </a:moveTo>
                    <a:cubicBezTo>
                      <a:pt x="12381" y="0"/>
                      <a:pt x="12164" y="6"/>
                      <a:pt x="11947" y="18"/>
                    </a:cubicBezTo>
                    <a:cubicBezTo>
                      <a:pt x="8033" y="171"/>
                      <a:pt x="4423" y="2204"/>
                      <a:pt x="2237" y="5458"/>
                    </a:cubicBezTo>
                    <a:cubicBezTo>
                      <a:pt x="1017" y="7237"/>
                      <a:pt x="306" y="9271"/>
                      <a:pt x="1" y="11456"/>
                    </a:cubicBezTo>
                    <a:cubicBezTo>
                      <a:pt x="407" y="17506"/>
                      <a:pt x="4474" y="22488"/>
                      <a:pt x="10727" y="23301"/>
                    </a:cubicBezTo>
                    <a:cubicBezTo>
                      <a:pt x="11350" y="23386"/>
                      <a:pt x="11952" y="23427"/>
                      <a:pt x="12534" y="23427"/>
                    </a:cubicBezTo>
                    <a:cubicBezTo>
                      <a:pt x="18220" y="23427"/>
                      <a:pt x="21952" y="19500"/>
                      <a:pt x="23843" y="14151"/>
                    </a:cubicBezTo>
                    <a:cubicBezTo>
                      <a:pt x="24300" y="10491"/>
                      <a:pt x="23944" y="7186"/>
                      <a:pt x="21504" y="4136"/>
                    </a:cubicBezTo>
                    <a:cubicBezTo>
                      <a:pt x="19304" y="1506"/>
                      <a:pt x="16025" y="0"/>
                      <a:pt x="1259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4" name="Google Shape;1230;p27"/>
              <p:cNvSpPr/>
              <p:nvPr/>
            </p:nvSpPr>
            <p:spPr>
              <a:xfrm>
                <a:off x="5949978" y="4448447"/>
                <a:ext cx="181679" cy="167787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12114" extrusionOk="0">
                    <a:moveTo>
                      <a:pt x="6839" y="714"/>
                    </a:moveTo>
                    <a:cubicBezTo>
                      <a:pt x="7514" y="714"/>
                      <a:pt x="8137" y="988"/>
                      <a:pt x="8592" y="1678"/>
                    </a:cubicBezTo>
                    <a:cubicBezTo>
                      <a:pt x="10727" y="2847"/>
                      <a:pt x="11744" y="5389"/>
                      <a:pt x="10981" y="7727"/>
                    </a:cubicBezTo>
                    <a:cubicBezTo>
                      <a:pt x="10278" y="9759"/>
                      <a:pt x="8404" y="11040"/>
                      <a:pt x="6398" y="11040"/>
                    </a:cubicBezTo>
                    <a:cubicBezTo>
                      <a:pt x="5793" y="11040"/>
                      <a:pt x="5176" y="10923"/>
                      <a:pt x="4576" y="10676"/>
                    </a:cubicBezTo>
                    <a:cubicBezTo>
                      <a:pt x="1577" y="9354"/>
                      <a:pt x="1322" y="5846"/>
                      <a:pt x="2847" y="3254"/>
                    </a:cubicBezTo>
                    <a:cubicBezTo>
                      <a:pt x="3551" y="2093"/>
                      <a:pt x="5324" y="714"/>
                      <a:pt x="6839" y="714"/>
                    </a:cubicBezTo>
                    <a:close/>
                    <a:moveTo>
                      <a:pt x="6304" y="0"/>
                    </a:moveTo>
                    <a:cubicBezTo>
                      <a:pt x="2695" y="255"/>
                      <a:pt x="1" y="4728"/>
                      <a:pt x="865" y="8032"/>
                    </a:cubicBezTo>
                    <a:cubicBezTo>
                      <a:pt x="1566" y="10508"/>
                      <a:pt x="3842" y="12113"/>
                      <a:pt x="6278" y="12113"/>
                    </a:cubicBezTo>
                    <a:cubicBezTo>
                      <a:pt x="6843" y="12113"/>
                      <a:pt x="7417" y="12027"/>
                      <a:pt x="7982" y="11845"/>
                    </a:cubicBezTo>
                    <a:cubicBezTo>
                      <a:pt x="11388" y="10778"/>
                      <a:pt x="13116" y="6965"/>
                      <a:pt x="11642" y="3711"/>
                    </a:cubicBezTo>
                    <a:cubicBezTo>
                      <a:pt x="10676" y="1678"/>
                      <a:pt x="8694" y="255"/>
                      <a:pt x="6406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5" name="Google Shape;1231;p27"/>
              <p:cNvSpPr/>
              <p:nvPr/>
            </p:nvSpPr>
            <p:spPr>
              <a:xfrm>
                <a:off x="5062802" y="4038648"/>
                <a:ext cx="95763" cy="141138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10190" extrusionOk="0">
                    <a:moveTo>
                      <a:pt x="5897" y="1"/>
                    </a:moveTo>
                    <a:cubicBezTo>
                      <a:pt x="4880" y="357"/>
                      <a:pt x="3864" y="611"/>
                      <a:pt x="3050" y="1424"/>
                    </a:cubicBezTo>
                    <a:cubicBezTo>
                      <a:pt x="2033" y="2492"/>
                      <a:pt x="1830" y="3915"/>
                      <a:pt x="1474" y="5237"/>
                    </a:cubicBezTo>
                    <a:cubicBezTo>
                      <a:pt x="1118" y="6813"/>
                      <a:pt x="0" y="8846"/>
                      <a:pt x="1983" y="9812"/>
                    </a:cubicBezTo>
                    <a:cubicBezTo>
                      <a:pt x="2588" y="10091"/>
                      <a:pt x="3374" y="10190"/>
                      <a:pt x="4185" y="10190"/>
                    </a:cubicBezTo>
                    <a:cubicBezTo>
                      <a:pt x="5146" y="10190"/>
                      <a:pt x="6142" y="10052"/>
                      <a:pt x="6914" y="9914"/>
                    </a:cubicBezTo>
                    <a:cubicBezTo>
                      <a:pt x="6609" y="8389"/>
                      <a:pt x="6405" y="6813"/>
                      <a:pt x="6304" y="5288"/>
                    </a:cubicBezTo>
                    <a:cubicBezTo>
                      <a:pt x="5999" y="3508"/>
                      <a:pt x="5897" y="1729"/>
                      <a:pt x="5897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6" name="Google Shape;1232;p27"/>
              <p:cNvSpPr/>
              <p:nvPr/>
            </p:nvSpPr>
            <p:spPr>
              <a:xfrm>
                <a:off x="5771138" y="3934449"/>
                <a:ext cx="209131" cy="212649"/>
              </a:xfrm>
              <a:custGeom>
                <a:avLst/>
                <a:gdLst/>
                <a:ahLst/>
                <a:cxnLst/>
                <a:rect l="l" t="t" r="r" b="b"/>
                <a:pathLst>
                  <a:path w="15099" h="15353" extrusionOk="0">
                    <a:moveTo>
                      <a:pt x="5084" y="0"/>
                    </a:moveTo>
                    <a:cubicBezTo>
                      <a:pt x="0" y="1830"/>
                      <a:pt x="5541" y="11896"/>
                      <a:pt x="6761" y="15353"/>
                    </a:cubicBezTo>
                    <a:cubicBezTo>
                      <a:pt x="9507" y="14895"/>
                      <a:pt x="12303" y="14641"/>
                      <a:pt x="15099" y="14590"/>
                    </a:cubicBezTo>
                    <a:cubicBezTo>
                      <a:pt x="12862" y="10269"/>
                      <a:pt x="11438" y="4728"/>
                      <a:pt x="7880" y="1322"/>
                    </a:cubicBezTo>
                    <a:cubicBezTo>
                      <a:pt x="6965" y="813"/>
                      <a:pt x="6050" y="356"/>
                      <a:pt x="508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7" name="Google Shape;1233;p27"/>
              <p:cNvSpPr/>
              <p:nvPr/>
            </p:nvSpPr>
            <p:spPr>
              <a:xfrm>
                <a:off x="5072802" y="4489985"/>
                <a:ext cx="125902" cy="118589"/>
              </a:xfrm>
              <a:custGeom>
                <a:avLst/>
                <a:gdLst/>
                <a:ahLst/>
                <a:cxnLst/>
                <a:rect l="l" t="t" r="r" b="b"/>
                <a:pathLst>
                  <a:path w="9090" h="8562" extrusionOk="0">
                    <a:moveTo>
                      <a:pt x="4819" y="1"/>
                    </a:moveTo>
                    <a:cubicBezTo>
                      <a:pt x="4819" y="153"/>
                      <a:pt x="4768" y="255"/>
                      <a:pt x="4616" y="255"/>
                    </a:cubicBezTo>
                    <a:cubicBezTo>
                      <a:pt x="2430" y="662"/>
                      <a:pt x="396" y="1577"/>
                      <a:pt x="193" y="4118"/>
                    </a:cubicBezTo>
                    <a:cubicBezTo>
                      <a:pt x="1" y="6522"/>
                      <a:pt x="1899" y="8562"/>
                      <a:pt x="4299" y="8562"/>
                    </a:cubicBezTo>
                    <a:cubicBezTo>
                      <a:pt x="4437" y="8562"/>
                      <a:pt x="4576" y="8555"/>
                      <a:pt x="4717" y="8541"/>
                    </a:cubicBezTo>
                    <a:cubicBezTo>
                      <a:pt x="7310" y="8338"/>
                      <a:pt x="9089" y="5796"/>
                      <a:pt x="8429" y="3305"/>
                    </a:cubicBezTo>
                    <a:cubicBezTo>
                      <a:pt x="7971" y="1577"/>
                      <a:pt x="6548" y="306"/>
                      <a:pt x="4819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8" name="Google Shape;1234;p27"/>
              <p:cNvSpPr/>
              <p:nvPr/>
            </p:nvSpPr>
            <p:spPr>
              <a:xfrm>
                <a:off x="5985893" y="4514626"/>
                <a:ext cx="108437" cy="73699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5321" extrusionOk="0">
                    <a:moveTo>
                      <a:pt x="7676" y="1"/>
                    </a:moveTo>
                    <a:cubicBezTo>
                      <a:pt x="7117" y="1780"/>
                      <a:pt x="5643" y="3051"/>
                      <a:pt x="3864" y="3458"/>
                    </a:cubicBezTo>
                    <a:cubicBezTo>
                      <a:pt x="3703" y="3481"/>
                      <a:pt x="3542" y="3492"/>
                      <a:pt x="3383" y="3492"/>
                    </a:cubicBezTo>
                    <a:cubicBezTo>
                      <a:pt x="2140" y="3492"/>
                      <a:pt x="1004" y="2800"/>
                      <a:pt x="509" y="1628"/>
                    </a:cubicBezTo>
                    <a:cubicBezTo>
                      <a:pt x="407" y="1475"/>
                      <a:pt x="305" y="1272"/>
                      <a:pt x="254" y="1068"/>
                    </a:cubicBezTo>
                    <a:lnTo>
                      <a:pt x="254" y="1068"/>
                    </a:lnTo>
                    <a:cubicBezTo>
                      <a:pt x="0" y="3000"/>
                      <a:pt x="763" y="4881"/>
                      <a:pt x="3254" y="5288"/>
                    </a:cubicBezTo>
                    <a:cubicBezTo>
                      <a:pt x="3428" y="5310"/>
                      <a:pt x="3602" y="5320"/>
                      <a:pt x="3773" y="5320"/>
                    </a:cubicBezTo>
                    <a:cubicBezTo>
                      <a:pt x="5989" y="5320"/>
                      <a:pt x="7829" y="3534"/>
                      <a:pt x="7829" y="1221"/>
                    </a:cubicBezTo>
                    <a:cubicBezTo>
                      <a:pt x="7829" y="814"/>
                      <a:pt x="7778" y="408"/>
                      <a:pt x="7676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89" name="Google Shape;1235;p27"/>
              <p:cNvSpPr/>
              <p:nvPr/>
            </p:nvSpPr>
            <p:spPr>
              <a:xfrm>
                <a:off x="5072802" y="4517451"/>
                <a:ext cx="117454" cy="91123"/>
              </a:xfrm>
              <a:custGeom>
                <a:avLst/>
                <a:gdLst/>
                <a:ahLst/>
                <a:cxnLst/>
                <a:rect l="l" t="t" r="r" b="b"/>
                <a:pathLst>
                  <a:path w="8480" h="6579" extrusionOk="0">
                    <a:moveTo>
                      <a:pt x="1006" y="0"/>
                    </a:moveTo>
                    <a:cubicBezTo>
                      <a:pt x="498" y="610"/>
                      <a:pt x="244" y="1322"/>
                      <a:pt x="193" y="2085"/>
                    </a:cubicBezTo>
                    <a:cubicBezTo>
                      <a:pt x="1" y="4536"/>
                      <a:pt x="1900" y="6579"/>
                      <a:pt x="4256" y="6579"/>
                    </a:cubicBezTo>
                    <a:cubicBezTo>
                      <a:pt x="4391" y="6579"/>
                      <a:pt x="4528" y="6572"/>
                      <a:pt x="4667" y="6558"/>
                    </a:cubicBezTo>
                    <a:cubicBezTo>
                      <a:pt x="6598" y="6406"/>
                      <a:pt x="8174" y="4982"/>
                      <a:pt x="8479" y="3101"/>
                    </a:cubicBezTo>
                    <a:lnTo>
                      <a:pt x="8479" y="3101"/>
                    </a:lnTo>
                    <a:cubicBezTo>
                      <a:pt x="7419" y="4319"/>
                      <a:pt x="5964" y="5384"/>
                      <a:pt x="4514" y="5384"/>
                    </a:cubicBezTo>
                    <a:cubicBezTo>
                      <a:pt x="4086" y="5384"/>
                      <a:pt x="3660" y="5292"/>
                      <a:pt x="3243" y="5084"/>
                    </a:cubicBezTo>
                    <a:cubicBezTo>
                      <a:pt x="1566" y="4270"/>
                      <a:pt x="701" y="1983"/>
                      <a:pt x="1006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0" name="Google Shape;1236;p27"/>
              <p:cNvSpPr/>
              <p:nvPr/>
            </p:nvSpPr>
            <p:spPr>
              <a:xfrm>
                <a:off x="4951539" y="4389942"/>
                <a:ext cx="337998" cy="314784"/>
              </a:xfrm>
              <a:custGeom>
                <a:avLst/>
                <a:gdLst/>
                <a:ahLst/>
                <a:cxnLst/>
                <a:rect l="l" t="t" r="r" b="b"/>
                <a:pathLst>
                  <a:path w="24403" h="22727" extrusionOk="0">
                    <a:moveTo>
                      <a:pt x="13376" y="4722"/>
                    </a:moveTo>
                    <a:cubicBezTo>
                      <a:pt x="13693" y="4722"/>
                      <a:pt x="14014" y="4742"/>
                      <a:pt x="14337" y="4784"/>
                    </a:cubicBezTo>
                    <a:cubicBezTo>
                      <a:pt x="14469" y="4776"/>
                      <a:pt x="14599" y="4772"/>
                      <a:pt x="14727" y="4772"/>
                    </a:cubicBezTo>
                    <a:cubicBezTo>
                      <a:pt x="22719" y="4772"/>
                      <a:pt x="21785" y="19397"/>
                      <a:pt x="13384" y="19397"/>
                    </a:cubicBezTo>
                    <a:cubicBezTo>
                      <a:pt x="12943" y="19397"/>
                      <a:pt x="12481" y="19357"/>
                      <a:pt x="11998" y="19272"/>
                    </a:cubicBezTo>
                    <a:cubicBezTo>
                      <a:pt x="8084" y="18560"/>
                      <a:pt x="5440" y="14798"/>
                      <a:pt x="6101" y="10884"/>
                    </a:cubicBezTo>
                    <a:cubicBezTo>
                      <a:pt x="6662" y="7288"/>
                      <a:pt x="9796" y="4722"/>
                      <a:pt x="13376" y="4722"/>
                    </a:cubicBezTo>
                    <a:close/>
                    <a:moveTo>
                      <a:pt x="13200" y="0"/>
                    </a:moveTo>
                    <a:cubicBezTo>
                      <a:pt x="12986" y="0"/>
                      <a:pt x="12772" y="2"/>
                      <a:pt x="12557" y="5"/>
                    </a:cubicBezTo>
                    <a:cubicBezTo>
                      <a:pt x="8948" y="107"/>
                      <a:pt x="5644" y="615"/>
                      <a:pt x="3204" y="3513"/>
                    </a:cubicBezTo>
                    <a:cubicBezTo>
                      <a:pt x="2339" y="4580"/>
                      <a:pt x="1679" y="5749"/>
                      <a:pt x="1272" y="7071"/>
                    </a:cubicBezTo>
                    <a:cubicBezTo>
                      <a:pt x="1" y="14036"/>
                      <a:pt x="3254" y="21305"/>
                      <a:pt x="10829" y="22576"/>
                    </a:cubicBezTo>
                    <a:cubicBezTo>
                      <a:pt x="11451" y="22677"/>
                      <a:pt x="12077" y="22726"/>
                      <a:pt x="12700" y="22726"/>
                    </a:cubicBezTo>
                    <a:cubicBezTo>
                      <a:pt x="15538" y="22726"/>
                      <a:pt x="18320" y="21698"/>
                      <a:pt x="20488" y="19780"/>
                    </a:cubicBezTo>
                    <a:cubicBezTo>
                      <a:pt x="22674" y="17747"/>
                      <a:pt x="23589" y="15205"/>
                      <a:pt x="24402" y="12460"/>
                    </a:cubicBezTo>
                    <a:cubicBezTo>
                      <a:pt x="23894" y="9359"/>
                      <a:pt x="23843" y="6258"/>
                      <a:pt x="22013" y="3563"/>
                    </a:cubicBezTo>
                    <a:cubicBezTo>
                      <a:pt x="19907" y="453"/>
                      <a:pt x="16631" y="0"/>
                      <a:pt x="1320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1" name="Google Shape;1237;p27"/>
              <p:cNvSpPr/>
              <p:nvPr/>
            </p:nvSpPr>
            <p:spPr>
              <a:xfrm>
                <a:off x="6125299" y="4642786"/>
                <a:ext cx="26773" cy="22535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627" extrusionOk="0">
                    <a:moveTo>
                      <a:pt x="1933" y="0"/>
                    </a:moveTo>
                    <a:lnTo>
                      <a:pt x="1" y="1627"/>
                    </a:lnTo>
                    <a:cubicBezTo>
                      <a:pt x="712" y="1169"/>
                      <a:pt x="1373" y="610"/>
                      <a:pt x="1933" y="0"/>
                    </a:cubicBezTo>
                    <a:close/>
                  </a:path>
                </a:pathLst>
              </a:custGeom>
              <a:solidFill>
                <a:srgbClr val="3F6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2" name="Google Shape;1238;p27"/>
              <p:cNvSpPr/>
              <p:nvPr/>
            </p:nvSpPr>
            <p:spPr>
              <a:xfrm>
                <a:off x="5869007" y="4366521"/>
                <a:ext cx="335878" cy="252331"/>
              </a:xfrm>
              <a:custGeom>
                <a:avLst/>
                <a:gdLst/>
                <a:ahLst/>
                <a:cxnLst/>
                <a:rect l="l" t="t" r="r" b="b"/>
                <a:pathLst>
                  <a:path w="24250" h="18218" extrusionOk="0">
                    <a:moveTo>
                      <a:pt x="12546" y="0"/>
                    </a:moveTo>
                    <a:cubicBezTo>
                      <a:pt x="12330" y="0"/>
                      <a:pt x="12113" y="6"/>
                      <a:pt x="11896" y="18"/>
                    </a:cubicBezTo>
                    <a:cubicBezTo>
                      <a:pt x="7982" y="171"/>
                      <a:pt x="4372" y="2204"/>
                      <a:pt x="2186" y="5458"/>
                    </a:cubicBezTo>
                    <a:cubicBezTo>
                      <a:pt x="1017" y="7237"/>
                      <a:pt x="255" y="9271"/>
                      <a:pt x="0" y="11456"/>
                    </a:cubicBezTo>
                    <a:cubicBezTo>
                      <a:pt x="153" y="13846"/>
                      <a:pt x="915" y="16184"/>
                      <a:pt x="2288" y="18218"/>
                    </a:cubicBezTo>
                    <a:cubicBezTo>
                      <a:pt x="1526" y="16693"/>
                      <a:pt x="1119" y="15066"/>
                      <a:pt x="1017" y="13388"/>
                    </a:cubicBezTo>
                    <a:cubicBezTo>
                      <a:pt x="763" y="8966"/>
                      <a:pt x="3966" y="5305"/>
                      <a:pt x="7880" y="3577"/>
                    </a:cubicBezTo>
                    <a:cubicBezTo>
                      <a:pt x="9561" y="2835"/>
                      <a:pt x="11374" y="2411"/>
                      <a:pt x="13148" y="2411"/>
                    </a:cubicBezTo>
                    <a:cubicBezTo>
                      <a:pt x="15505" y="2411"/>
                      <a:pt x="17796" y="3158"/>
                      <a:pt x="19623" y="4899"/>
                    </a:cubicBezTo>
                    <a:cubicBezTo>
                      <a:pt x="21504" y="6678"/>
                      <a:pt x="22775" y="8966"/>
                      <a:pt x="23334" y="11456"/>
                    </a:cubicBezTo>
                    <a:cubicBezTo>
                      <a:pt x="23639" y="12778"/>
                      <a:pt x="23588" y="14151"/>
                      <a:pt x="23283" y="15473"/>
                    </a:cubicBezTo>
                    <a:cubicBezTo>
                      <a:pt x="23487" y="15066"/>
                      <a:pt x="23639" y="14608"/>
                      <a:pt x="23843" y="14151"/>
                    </a:cubicBezTo>
                    <a:cubicBezTo>
                      <a:pt x="24249" y="10541"/>
                      <a:pt x="23893" y="7135"/>
                      <a:pt x="21453" y="4136"/>
                    </a:cubicBezTo>
                    <a:cubicBezTo>
                      <a:pt x="19253" y="1506"/>
                      <a:pt x="15974" y="0"/>
                      <a:pt x="12546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3" name="Google Shape;1239;p27"/>
              <p:cNvSpPr/>
              <p:nvPr/>
            </p:nvSpPr>
            <p:spPr>
              <a:xfrm>
                <a:off x="4958589" y="4390482"/>
                <a:ext cx="296446" cy="248785"/>
              </a:xfrm>
              <a:custGeom>
                <a:avLst/>
                <a:gdLst/>
                <a:ahLst/>
                <a:cxnLst/>
                <a:rect l="l" t="t" r="r" b="b"/>
                <a:pathLst>
                  <a:path w="21403" h="17962" extrusionOk="0">
                    <a:moveTo>
                      <a:pt x="13089" y="1"/>
                    </a:moveTo>
                    <a:cubicBezTo>
                      <a:pt x="12744" y="1"/>
                      <a:pt x="12397" y="7"/>
                      <a:pt x="12048" y="17"/>
                    </a:cubicBezTo>
                    <a:cubicBezTo>
                      <a:pt x="8439" y="68"/>
                      <a:pt x="5135" y="576"/>
                      <a:pt x="2695" y="3474"/>
                    </a:cubicBezTo>
                    <a:cubicBezTo>
                      <a:pt x="1830" y="4541"/>
                      <a:pt x="1170" y="5761"/>
                      <a:pt x="763" y="7032"/>
                    </a:cubicBezTo>
                    <a:cubicBezTo>
                      <a:pt x="0" y="10845"/>
                      <a:pt x="763" y="14759"/>
                      <a:pt x="2847" y="17962"/>
                    </a:cubicBezTo>
                    <a:cubicBezTo>
                      <a:pt x="509" y="12980"/>
                      <a:pt x="1576" y="6270"/>
                      <a:pt x="6507" y="3118"/>
                    </a:cubicBezTo>
                    <a:cubicBezTo>
                      <a:pt x="8654" y="1760"/>
                      <a:pt x="11114" y="1069"/>
                      <a:pt x="13596" y="1069"/>
                    </a:cubicBezTo>
                    <a:cubicBezTo>
                      <a:pt x="15111" y="1069"/>
                      <a:pt x="16634" y="1327"/>
                      <a:pt x="18098" y="1847"/>
                    </a:cubicBezTo>
                    <a:cubicBezTo>
                      <a:pt x="19267" y="2203"/>
                      <a:pt x="20386" y="2762"/>
                      <a:pt x="21402" y="3423"/>
                    </a:cubicBezTo>
                    <a:cubicBezTo>
                      <a:pt x="19381" y="529"/>
                      <a:pt x="16323" y="1"/>
                      <a:pt x="13089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4" name="Google Shape;1240;p27"/>
              <p:cNvSpPr/>
              <p:nvPr/>
            </p:nvSpPr>
            <p:spPr>
              <a:xfrm>
                <a:off x="6345691" y="4239053"/>
                <a:ext cx="154213" cy="109420"/>
              </a:xfrm>
              <a:custGeom>
                <a:avLst/>
                <a:gdLst/>
                <a:ahLst/>
                <a:cxnLst/>
                <a:rect l="l" t="t" r="r" b="b"/>
                <a:pathLst>
                  <a:path w="11134" h="7900" extrusionOk="0">
                    <a:moveTo>
                      <a:pt x="4449" y="1"/>
                    </a:moveTo>
                    <a:cubicBezTo>
                      <a:pt x="3947" y="1"/>
                      <a:pt x="3445" y="58"/>
                      <a:pt x="2949" y="173"/>
                    </a:cubicBezTo>
                    <a:cubicBezTo>
                      <a:pt x="3864" y="2257"/>
                      <a:pt x="5033" y="4494"/>
                      <a:pt x="5287" y="6680"/>
                    </a:cubicBezTo>
                    <a:cubicBezTo>
                      <a:pt x="5287" y="6828"/>
                      <a:pt x="5184" y="6907"/>
                      <a:pt x="5077" y="6907"/>
                    </a:cubicBezTo>
                    <a:cubicBezTo>
                      <a:pt x="5001" y="6907"/>
                      <a:pt x="4923" y="6866"/>
                      <a:pt x="4881" y="6781"/>
                    </a:cubicBezTo>
                    <a:cubicBezTo>
                      <a:pt x="3661" y="4951"/>
                      <a:pt x="3051" y="2460"/>
                      <a:pt x="2441" y="274"/>
                    </a:cubicBezTo>
                    <a:cubicBezTo>
                      <a:pt x="1576" y="528"/>
                      <a:pt x="763" y="884"/>
                      <a:pt x="0" y="1291"/>
                    </a:cubicBezTo>
                    <a:cubicBezTo>
                      <a:pt x="458" y="2257"/>
                      <a:pt x="712" y="3274"/>
                      <a:pt x="1170" y="4239"/>
                    </a:cubicBezTo>
                    <a:cubicBezTo>
                      <a:pt x="1678" y="5358"/>
                      <a:pt x="2441" y="6273"/>
                      <a:pt x="2949" y="7391"/>
                    </a:cubicBezTo>
                    <a:lnTo>
                      <a:pt x="2949" y="7442"/>
                    </a:lnTo>
                    <a:cubicBezTo>
                      <a:pt x="5694" y="6934"/>
                      <a:pt x="9914" y="7900"/>
                      <a:pt x="11032" y="4748"/>
                    </a:cubicBezTo>
                    <a:cubicBezTo>
                      <a:pt x="11032" y="4697"/>
                      <a:pt x="11083" y="4697"/>
                      <a:pt x="11134" y="4646"/>
                    </a:cubicBezTo>
                    <a:cubicBezTo>
                      <a:pt x="9914" y="2918"/>
                      <a:pt x="9049" y="1342"/>
                      <a:pt x="6914" y="478"/>
                    </a:cubicBezTo>
                    <a:cubicBezTo>
                      <a:pt x="6120" y="160"/>
                      <a:pt x="5286" y="1"/>
                      <a:pt x="4449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5" name="Google Shape;1241;p27"/>
              <p:cNvSpPr/>
              <p:nvPr/>
            </p:nvSpPr>
            <p:spPr>
              <a:xfrm>
                <a:off x="5033217" y="4466384"/>
                <a:ext cx="219561" cy="175834"/>
              </a:xfrm>
              <a:custGeom>
                <a:avLst/>
                <a:gdLst/>
                <a:ahLst/>
                <a:cxnLst/>
                <a:rect l="l" t="t" r="r" b="b"/>
                <a:pathLst>
                  <a:path w="15852" h="12695" extrusionOk="0">
                    <a:moveTo>
                      <a:pt x="7171" y="1113"/>
                    </a:moveTo>
                    <a:cubicBezTo>
                      <a:pt x="9616" y="1113"/>
                      <a:pt x="11794" y="2877"/>
                      <a:pt x="12202" y="5365"/>
                    </a:cubicBezTo>
                    <a:cubicBezTo>
                      <a:pt x="12659" y="8263"/>
                      <a:pt x="10575" y="11008"/>
                      <a:pt x="7626" y="11262"/>
                    </a:cubicBezTo>
                    <a:cubicBezTo>
                      <a:pt x="7406" y="11291"/>
                      <a:pt x="7188" y="11305"/>
                      <a:pt x="6971" y="11305"/>
                    </a:cubicBezTo>
                    <a:cubicBezTo>
                      <a:pt x="4539" y="11305"/>
                      <a:pt x="2408" y="9517"/>
                      <a:pt x="2034" y="7042"/>
                    </a:cubicBezTo>
                    <a:cubicBezTo>
                      <a:pt x="1679" y="4348"/>
                      <a:pt x="3458" y="1857"/>
                      <a:pt x="6152" y="1400"/>
                    </a:cubicBezTo>
                    <a:cubicBezTo>
                      <a:pt x="6101" y="1298"/>
                      <a:pt x="6203" y="1196"/>
                      <a:pt x="6254" y="1196"/>
                    </a:cubicBezTo>
                    <a:cubicBezTo>
                      <a:pt x="6562" y="1140"/>
                      <a:pt x="6868" y="1113"/>
                      <a:pt x="7171" y="1113"/>
                    </a:cubicBezTo>
                    <a:close/>
                    <a:moveTo>
                      <a:pt x="8559" y="1"/>
                    </a:moveTo>
                    <a:cubicBezTo>
                      <a:pt x="5874" y="1"/>
                      <a:pt x="3083" y="1023"/>
                      <a:pt x="1780" y="3535"/>
                    </a:cubicBezTo>
                    <a:cubicBezTo>
                      <a:pt x="1" y="6941"/>
                      <a:pt x="1628" y="11262"/>
                      <a:pt x="5288" y="12380"/>
                    </a:cubicBezTo>
                    <a:cubicBezTo>
                      <a:pt x="5992" y="12596"/>
                      <a:pt x="6657" y="12695"/>
                      <a:pt x="7282" y="12695"/>
                    </a:cubicBezTo>
                    <a:cubicBezTo>
                      <a:pt x="13873" y="12695"/>
                      <a:pt x="15852" y="1652"/>
                      <a:pt x="9304" y="27"/>
                    </a:cubicBezTo>
                    <a:cubicBezTo>
                      <a:pt x="9057" y="10"/>
                      <a:pt x="8809" y="1"/>
                      <a:pt x="8559" y="1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6" name="Google Shape;1242;p27"/>
              <p:cNvSpPr/>
              <p:nvPr/>
            </p:nvSpPr>
            <p:spPr>
              <a:xfrm>
                <a:off x="4689748" y="4399790"/>
                <a:ext cx="51982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6386" extrusionOk="0">
                    <a:moveTo>
                      <a:pt x="747" y="0"/>
                    </a:moveTo>
                    <a:cubicBezTo>
                      <a:pt x="1" y="0"/>
                      <a:pt x="1263" y="3061"/>
                      <a:pt x="1313" y="3259"/>
                    </a:cubicBezTo>
                    <a:cubicBezTo>
                      <a:pt x="1534" y="3836"/>
                      <a:pt x="2143" y="6385"/>
                      <a:pt x="3240" y="6385"/>
                    </a:cubicBezTo>
                    <a:cubicBezTo>
                      <a:pt x="3400" y="6385"/>
                      <a:pt x="3571" y="6331"/>
                      <a:pt x="3753" y="6208"/>
                    </a:cubicBezTo>
                    <a:cubicBezTo>
                      <a:pt x="3295" y="5445"/>
                      <a:pt x="2889" y="4733"/>
                      <a:pt x="2533" y="4022"/>
                    </a:cubicBezTo>
                    <a:cubicBezTo>
                      <a:pt x="1923" y="2751"/>
                      <a:pt x="1363" y="1378"/>
                      <a:pt x="957" y="6"/>
                    </a:cubicBezTo>
                    <a:lnTo>
                      <a:pt x="804" y="6"/>
                    </a:lnTo>
                    <a:cubicBezTo>
                      <a:pt x="784" y="2"/>
                      <a:pt x="765" y="0"/>
                      <a:pt x="7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7" name="Google Shape;1243;p27"/>
              <p:cNvSpPr/>
              <p:nvPr/>
            </p:nvSpPr>
            <p:spPr>
              <a:xfrm>
                <a:off x="5188122" y="3986542"/>
                <a:ext cx="299271" cy="195765"/>
              </a:xfrm>
              <a:custGeom>
                <a:avLst/>
                <a:gdLst/>
                <a:ahLst/>
                <a:cxnLst/>
                <a:rect l="l" t="t" r="r" b="b"/>
                <a:pathLst>
                  <a:path w="21607" h="14134" extrusionOk="0">
                    <a:moveTo>
                      <a:pt x="18505" y="1"/>
                    </a:moveTo>
                    <a:cubicBezTo>
                      <a:pt x="16218" y="306"/>
                      <a:pt x="13981" y="560"/>
                      <a:pt x="11693" y="865"/>
                    </a:cubicBezTo>
                    <a:cubicBezTo>
                      <a:pt x="9050" y="4068"/>
                      <a:pt x="6000" y="6813"/>
                      <a:pt x="3458" y="10066"/>
                    </a:cubicBezTo>
                    <a:cubicBezTo>
                      <a:pt x="3422" y="10114"/>
                      <a:pt x="3376" y="10134"/>
                      <a:pt x="3327" y="10134"/>
                    </a:cubicBezTo>
                    <a:cubicBezTo>
                      <a:pt x="3167" y="10134"/>
                      <a:pt x="2985" y="9918"/>
                      <a:pt x="3102" y="9761"/>
                    </a:cubicBezTo>
                    <a:cubicBezTo>
                      <a:pt x="5339" y="6813"/>
                      <a:pt x="7728" y="3610"/>
                      <a:pt x="10575" y="1069"/>
                    </a:cubicBezTo>
                    <a:lnTo>
                      <a:pt x="10575" y="1069"/>
                    </a:lnTo>
                    <a:cubicBezTo>
                      <a:pt x="9965" y="1170"/>
                      <a:pt x="9304" y="1272"/>
                      <a:pt x="8694" y="1374"/>
                    </a:cubicBezTo>
                    <a:cubicBezTo>
                      <a:pt x="5796" y="1882"/>
                      <a:pt x="2899" y="2848"/>
                      <a:pt x="1" y="3102"/>
                    </a:cubicBezTo>
                    <a:cubicBezTo>
                      <a:pt x="458" y="5034"/>
                      <a:pt x="713" y="7067"/>
                      <a:pt x="1119" y="9050"/>
                    </a:cubicBezTo>
                    <a:cubicBezTo>
                      <a:pt x="1475" y="10727"/>
                      <a:pt x="2034" y="12405"/>
                      <a:pt x="2288" y="14133"/>
                    </a:cubicBezTo>
                    <a:cubicBezTo>
                      <a:pt x="8440" y="13218"/>
                      <a:pt x="14743" y="13218"/>
                      <a:pt x="20945" y="12456"/>
                    </a:cubicBezTo>
                    <a:cubicBezTo>
                      <a:pt x="21606" y="10371"/>
                      <a:pt x="20488" y="7728"/>
                      <a:pt x="19979" y="5695"/>
                    </a:cubicBezTo>
                    <a:cubicBezTo>
                      <a:pt x="19725" y="4627"/>
                      <a:pt x="19369" y="3559"/>
                      <a:pt x="19064" y="2492"/>
                    </a:cubicBezTo>
                    <a:cubicBezTo>
                      <a:pt x="19014" y="2543"/>
                      <a:pt x="19014" y="2543"/>
                      <a:pt x="18963" y="2594"/>
                    </a:cubicBezTo>
                    <a:cubicBezTo>
                      <a:pt x="16218" y="5695"/>
                      <a:pt x="13472" y="8846"/>
                      <a:pt x="10727" y="11947"/>
                    </a:cubicBezTo>
                    <a:cubicBezTo>
                      <a:pt x="10681" y="11994"/>
                      <a:pt x="10626" y="12014"/>
                      <a:pt x="10572" y="12014"/>
                    </a:cubicBezTo>
                    <a:cubicBezTo>
                      <a:pt x="10390" y="12014"/>
                      <a:pt x="10215" y="11788"/>
                      <a:pt x="10371" y="11592"/>
                    </a:cubicBezTo>
                    <a:cubicBezTo>
                      <a:pt x="13066" y="8389"/>
                      <a:pt x="15811" y="5237"/>
                      <a:pt x="18505" y="2085"/>
                    </a:cubicBezTo>
                    <a:cubicBezTo>
                      <a:pt x="18561" y="2001"/>
                      <a:pt x="18648" y="1964"/>
                      <a:pt x="18740" y="1964"/>
                    </a:cubicBezTo>
                    <a:cubicBezTo>
                      <a:pt x="18815" y="1964"/>
                      <a:pt x="18894" y="1989"/>
                      <a:pt x="18963" y="2034"/>
                    </a:cubicBezTo>
                    <a:cubicBezTo>
                      <a:pt x="18759" y="1374"/>
                      <a:pt x="18607" y="662"/>
                      <a:pt x="18505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8" name="Google Shape;1244;p27"/>
              <p:cNvSpPr/>
              <p:nvPr/>
            </p:nvSpPr>
            <p:spPr>
              <a:xfrm>
                <a:off x="5181086" y="4174551"/>
                <a:ext cx="357707" cy="342915"/>
              </a:xfrm>
              <a:custGeom>
                <a:avLst/>
                <a:gdLst/>
                <a:ahLst/>
                <a:cxnLst/>
                <a:rect l="l" t="t" r="r" b="b"/>
                <a:pathLst>
                  <a:path w="25826" h="24758" extrusionOk="0">
                    <a:moveTo>
                      <a:pt x="19928" y="0"/>
                    </a:moveTo>
                    <a:cubicBezTo>
                      <a:pt x="15342" y="563"/>
                      <a:pt x="10536" y="1235"/>
                      <a:pt x="5853" y="1235"/>
                    </a:cubicBezTo>
                    <a:cubicBezTo>
                      <a:pt x="5033" y="1235"/>
                      <a:pt x="4217" y="1215"/>
                      <a:pt x="3407" y="1169"/>
                    </a:cubicBezTo>
                    <a:cubicBezTo>
                      <a:pt x="3407" y="1220"/>
                      <a:pt x="3356" y="1271"/>
                      <a:pt x="3356" y="1271"/>
                    </a:cubicBezTo>
                    <a:cubicBezTo>
                      <a:pt x="2593" y="1678"/>
                      <a:pt x="1678" y="1729"/>
                      <a:pt x="966" y="2135"/>
                    </a:cubicBezTo>
                    <a:lnTo>
                      <a:pt x="407" y="2339"/>
                    </a:lnTo>
                    <a:cubicBezTo>
                      <a:pt x="255" y="2796"/>
                      <a:pt x="102" y="3254"/>
                      <a:pt x="1" y="3660"/>
                    </a:cubicBezTo>
                    <a:cubicBezTo>
                      <a:pt x="51" y="4067"/>
                      <a:pt x="153" y="4423"/>
                      <a:pt x="306" y="4779"/>
                    </a:cubicBezTo>
                    <a:cubicBezTo>
                      <a:pt x="712" y="5999"/>
                      <a:pt x="1322" y="7321"/>
                      <a:pt x="1526" y="8591"/>
                    </a:cubicBezTo>
                    <a:cubicBezTo>
                      <a:pt x="3661" y="8998"/>
                      <a:pt x="5694" y="9964"/>
                      <a:pt x="7423" y="11286"/>
                    </a:cubicBezTo>
                    <a:cubicBezTo>
                      <a:pt x="11439" y="14488"/>
                      <a:pt x="13574" y="19674"/>
                      <a:pt x="13828" y="24757"/>
                    </a:cubicBezTo>
                    <a:cubicBezTo>
                      <a:pt x="15687" y="24488"/>
                      <a:pt x="17606" y="24407"/>
                      <a:pt x="19543" y="24407"/>
                    </a:cubicBezTo>
                    <a:cubicBezTo>
                      <a:pt x="21632" y="24407"/>
                      <a:pt x="23742" y="24501"/>
                      <a:pt x="25825" y="24554"/>
                    </a:cubicBezTo>
                    <a:cubicBezTo>
                      <a:pt x="23639" y="16522"/>
                      <a:pt x="21047" y="8236"/>
                      <a:pt x="199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99" name="Google Shape;1245;p27"/>
              <p:cNvSpPr/>
              <p:nvPr/>
            </p:nvSpPr>
            <p:spPr>
              <a:xfrm>
                <a:off x="5510607" y="4154121"/>
                <a:ext cx="351377" cy="361225"/>
              </a:xfrm>
              <a:custGeom>
                <a:avLst/>
                <a:gdLst/>
                <a:ahLst/>
                <a:cxnLst/>
                <a:rect l="l" t="t" r="r" b="b"/>
                <a:pathLst>
                  <a:path w="25369" h="26080" extrusionOk="0">
                    <a:moveTo>
                      <a:pt x="5079" y="2648"/>
                    </a:moveTo>
                    <a:cubicBezTo>
                      <a:pt x="5531" y="2648"/>
                      <a:pt x="5982" y="2729"/>
                      <a:pt x="6406" y="2899"/>
                    </a:cubicBezTo>
                    <a:cubicBezTo>
                      <a:pt x="7220" y="3254"/>
                      <a:pt x="7779" y="4017"/>
                      <a:pt x="7779" y="4932"/>
                    </a:cubicBezTo>
                    <a:cubicBezTo>
                      <a:pt x="7779" y="5135"/>
                      <a:pt x="7626" y="5339"/>
                      <a:pt x="7423" y="5390"/>
                    </a:cubicBezTo>
                    <a:cubicBezTo>
                      <a:pt x="6805" y="5504"/>
                      <a:pt x="6176" y="5557"/>
                      <a:pt x="5542" y="5557"/>
                    </a:cubicBezTo>
                    <a:cubicBezTo>
                      <a:pt x="4768" y="5557"/>
                      <a:pt x="3986" y="5478"/>
                      <a:pt x="3204" y="5339"/>
                    </a:cubicBezTo>
                    <a:cubicBezTo>
                      <a:pt x="2949" y="5288"/>
                      <a:pt x="2797" y="4983"/>
                      <a:pt x="2949" y="4729"/>
                    </a:cubicBezTo>
                    <a:cubicBezTo>
                      <a:pt x="2797" y="4322"/>
                      <a:pt x="2797" y="3864"/>
                      <a:pt x="3000" y="3458"/>
                    </a:cubicBezTo>
                    <a:cubicBezTo>
                      <a:pt x="3000" y="3407"/>
                      <a:pt x="3000" y="3356"/>
                      <a:pt x="3051" y="3356"/>
                    </a:cubicBezTo>
                    <a:cubicBezTo>
                      <a:pt x="3051" y="3254"/>
                      <a:pt x="3102" y="3153"/>
                      <a:pt x="3254" y="3102"/>
                    </a:cubicBezTo>
                    <a:cubicBezTo>
                      <a:pt x="3817" y="2806"/>
                      <a:pt x="4449" y="2648"/>
                      <a:pt x="5079" y="2648"/>
                    </a:cubicBezTo>
                    <a:close/>
                    <a:moveTo>
                      <a:pt x="20234" y="1"/>
                    </a:moveTo>
                    <a:cubicBezTo>
                      <a:pt x="16407" y="343"/>
                      <a:pt x="12214" y="822"/>
                      <a:pt x="8147" y="822"/>
                    </a:cubicBezTo>
                    <a:cubicBezTo>
                      <a:pt x="6162" y="822"/>
                      <a:pt x="4207" y="708"/>
                      <a:pt x="2339" y="408"/>
                    </a:cubicBezTo>
                    <a:cubicBezTo>
                      <a:pt x="1" y="1933"/>
                      <a:pt x="1424" y="4373"/>
                      <a:pt x="2034" y="6610"/>
                    </a:cubicBezTo>
                    <a:cubicBezTo>
                      <a:pt x="2644" y="8796"/>
                      <a:pt x="3305" y="10981"/>
                      <a:pt x="3915" y="13218"/>
                    </a:cubicBezTo>
                    <a:cubicBezTo>
                      <a:pt x="5186" y="17438"/>
                      <a:pt x="6610" y="21759"/>
                      <a:pt x="7626" y="26080"/>
                    </a:cubicBezTo>
                    <a:cubicBezTo>
                      <a:pt x="12303" y="25927"/>
                      <a:pt x="17031" y="25775"/>
                      <a:pt x="21708" y="25470"/>
                    </a:cubicBezTo>
                    <a:cubicBezTo>
                      <a:pt x="20691" y="21911"/>
                      <a:pt x="22165" y="15963"/>
                      <a:pt x="25368" y="14133"/>
                    </a:cubicBezTo>
                    <a:cubicBezTo>
                      <a:pt x="25317" y="14082"/>
                      <a:pt x="25266" y="14032"/>
                      <a:pt x="25266" y="13930"/>
                    </a:cubicBezTo>
                    <a:cubicBezTo>
                      <a:pt x="23233" y="9660"/>
                      <a:pt x="21199" y="4627"/>
                      <a:pt x="20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0" name="Google Shape;1246;p27"/>
              <p:cNvSpPr/>
              <p:nvPr/>
            </p:nvSpPr>
            <p:spPr>
              <a:xfrm>
                <a:off x="5192347" y="4260452"/>
                <a:ext cx="345740" cy="257719"/>
              </a:xfrm>
              <a:custGeom>
                <a:avLst/>
                <a:gdLst/>
                <a:ahLst/>
                <a:cxnLst/>
                <a:rect l="l" t="t" r="r" b="b"/>
                <a:pathLst>
                  <a:path w="24962" h="1860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6" y="814"/>
                      <a:pt x="509" y="1627"/>
                      <a:pt x="662" y="2440"/>
                    </a:cubicBezTo>
                    <a:cubicBezTo>
                      <a:pt x="2797" y="2847"/>
                      <a:pt x="4830" y="3813"/>
                      <a:pt x="6610" y="5135"/>
                    </a:cubicBezTo>
                    <a:cubicBezTo>
                      <a:pt x="10626" y="8286"/>
                      <a:pt x="12761" y="13523"/>
                      <a:pt x="13015" y="18606"/>
                    </a:cubicBezTo>
                    <a:cubicBezTo>
                      <a:pt x="14874" y="18337"/>
                      <a:pt x="16793" y="18256"/>
                      <a:pt x="18725" y="18256"/>
                    </a:cubicBezTo>
                    <a:cubicBezTo>
                      <a:pt x="20807" y="18256"/>
                      <a:pt x="22905" y="18350"/>
                      <a:pt x="24961" y="18403"/>
                    </a:cubicBezTo>
                    <a:cubicBezTo>
                      <a:pt x="24707" y="17335"/>
                      <a:pt x="24402" y="16217"/>
                      <a:pt x="24097" y="15149"/>
                    </a:cubicBezTo>
                    <a:cubicBezTo>
                      <a:pt x="23386" y="15048"/>
                      <a:pt x="22623" y="14895"/>
                      <a:pt x="21962" y="14641"/>
                    </a:cubicBezTo>
                    <a:cubicBezTo>
                      <a:pt x="19319" y="13777"/>
                      <a:pt x="17031" y="12150"/>
                      <a:pt x="15404" y="9913"/>
                    </a:cubicBezTo>
                    <a:cubicBezTo>
                      <a:pt x="13371" y="7371"/>
                      <a:pt x="11744" y="4525"/>
                      <a:pt x="8897" y="2745"/>
                    </a:cubicBezTo>
                    <a:cubicBezTo>
                      <a:pt x="6203" y="1119"/>
                      <a:pt x="3102" y="153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1" name="Google Shape;1247;p27"/>
              <p:cNvSpPr/>
              <p:nvPr/>
            </p:nvSpPr>
            <p:spPr>
              <a:xfrm>
                <a:off x="5604958" y="4290023"/>
                <a:ext cx="257719" cy="225322"/>
              </a:xfrm>
              <a:custGeom>
                <a:avLst/>
                <a:gdLst/>
                <a:ahLst/>
                <a:cxnLst/>
                <a:rect l="l" t="t" r="r" b="b"/>
                <a:pathLst>
                  <a:path w="18607" h="16268" extrusionOk="0">
                    <a:moveTo>
                      <a:pt x="16624" y="0"/>
                    </a:moveTo>
                    <a:cubicBezTo>
                      <a:pt x="16218" y="1627"/>
                      <a:pt x="15608" y="3152"/>
                      <a:pt x="14794" y="4626"/>
                    </a:cubicBezTo>
                    <a:cubicBezTo>
                      <a:pt x="11947" y="9710"/>
                      <a:pt x="7220" y="12048"/>
                      <a:pt x="1577" y="12862"/>
                    </a:cubicBezTo>
                    <a:cubicBezTo>
                      <a:pt x="1068" y="12963"/>
                      <a:pt x="560" y="13014"/>
                      <a:pt x="1" y="13065"/>
                    </a:cubicBezTo>
                    <a:cubicBezTo>
                      <a:pt x="306" y="14133"/>
                      <a:pt x="560" y="15200"/>
                      <a:pt x="814" y="16268"/>
                    </a:cubicBezTo>
                    <a:cubicBezTo>
                      <a:pt x="5542" y="16115"/>
                      <a:pt x="10219" y="15912"/>
                      <a:pt x="14896" y="15658"/>
                    </a:cubicBezTo>
                    <a:cubicBezTo>
                      <a:pt x="13879" y="12099"/>
                      <a:pt x="15353" y="6151"/>
                      <a:pt x="18607" y="4321"/>
                    </a:cubicBezTo>
                    <a:cubicBezTo>
                      <a:pt x="18505" y="4270"/>
                      <a:pt x="18505" y="4220"/>
                      <a:pt x="18454" y="4118"/>
                    </a:cubicBezTo>
                    <a:cubicBezTo>
                      <a:pt x="17844" y="2847"/>
                      <a:pt x="17234" y="1424"/>
                      <a:pt x="16624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2" name="Google Shape;1248;p27"/>
              <p:cNvSpPr/>
              <p:nvPr/>
            </p:nvSpPr>
            <p:spPr>
              <a:xfrm>
                <a:off x="5487380" y="3957677"/>
                <a:ext cx="306293" cy="193646"/>
              </a:xfrm>
              <a:custGeom>
                <a:avLst/>
                <a:gdLst/>
                <a:ahLst/>
                <a:cxnLst/>
                <a:rect l="l" t="t" r="r" b="b"/>
                <a:pathLst>
                  <a:path w="22114" h="13981" extrusionOk="0">
                    <a:moveTo>
                      <a:pt x="13167" y="1"/>
                    </a:moveTo>
                    <a:cubicBezTo>
                      <a:pt x="12201" y="1322"/>
                      <a:pt x="11083" y="2593"/>
                      <a:pt x="9913" y="3813"/>
                    </a:cubicBezTo>
                    <a:cubicBezTo>
                      <a:pt x="8642" y="5237"/>
                      <a:pt x="7371" y="6660"/>
                      <a:pt x="5999" y="8033"/>
                    </a:cubicBezTo>
                    <a:cubicBezTo>
                      <a:pt x="5949" y="8095"/>
                      <a:pt x="5893" y="8121"/>
                      <a:pt x="5839" y="8121"/>
                    </a:cubicBezTo>
                    <a:cubicBezTo>
                      <a:pt x="5676" y="8121"/>
                      <a:pt x="5541" y="7881"/>
                      <a:pt x="5694" y="7728"/>
                    </a:cubicBezTo>
                    <a:cubicBezTo>
                      <a:pt x="6812" y="6304"/>
                      <a:pt x="7982" y="4881"/>
                      <a:pt x="9202" y="3508"/>
                    </a:cubicBezTo>
                    <a:cubicBezTo>
                      <a:pt x="10218" y="2339"/>
                      <a:pt x="11184" y="1068"/>
                      <a:pt x="12303" y="1"/>
                    </a:cubicBezTo>
                    <a:lnTo>
                      <a:pt x="12303" y="1"/>
                    </a:lnTo>
                    <a:cubicBezTo>
                      <a:pt x="8846" y="102"/>
                      <a:pt x="5338" y="814"/>
                      <a:pt x="1881" y="865"/>
                    </a:cubicBezTo>
                    <a:cubicBezTo>
                      <a:pt x="0" y="4576"/>
                      <a:pt x="2847" y="10270"/>
                      <a:pt x="3813" y="13981"/>
                    </a:cubicBezTo>
                    <a:lnTo>
                      <a:pt x="3965" y="13981"/>
                    </a:lnTo>
                    <a:cubicBezTo>
                      <a:pt x="6660" y="13523"/>
                      <a:pt x="9507" y="13676"/>
                      <a:pt x="12252" y="13574"/>
                    </a:cubicBezTo>
                    <a:cubicBezTo>
                      <a:pt x="15556" y="13472"/>
                      <a:pt x="18810" y="13269"/>
                      <a:pt x="22114" y="13066"/>
                    </a:cubicBezTo>
                    <a:cubicBezTo>
                      <a:pt x="21656" y="10524"/>
                      <a:pt x="21199" y="6864"/>
                      <a:pt x="19928" y="4068"/>
                    </a:cubicBezTo>
                    <a:cubicBezTo>
                      <a:pt x="18352" y="6253"/>
                      <a:pt x="16624" y="8389"/>
                      <a:pt x="14895" y="10524"/>
                    </a:cubicBezTo>
                    <a:cubicBezTo>
                      <a:pt x="14855" y="10591"/>
                      <a:pt x="14796" y="10619"/>
                      <a:pt x="14736" y="10619"/>
                    </a:cubicBezTo>
                    <a:cubicBezTo>
                      <a:pt x="14570" y="10619"/>
                      <a:pt x="14390" y="10405"/>
                      <a:pt x="14539" y="10219"/>
                    </a:cubicBezTo>
                    <a:cubicBezTo>
                      <a:pt x="16166" y="7880"/>
                      <a:pt x="17793" y="5593"/>
                      <a:pt x="19572" y="3356"/>
                    </a:cubicBezTo>
                    <a:cubicBezTo>
                      <a:pt x="18606" y="1577"/>
                      <a:pt x="17285" y="306"/>
                      <a:pt x="15251" y="102"/>
                    </a:cubicBezTo>
                    <a:cubicBezTo>
                      <a:pt x="14590" y="1"/>
                      <a:pt x="13879" y="1"/>
                      <a:pt x="13167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3" name="Google Shape;1249;p27"/>
              <p:cNvSpPr/>
              <p:nvPr/>
            </p:nvSpPr>
            <p:spPr>
              <a:xfrm>
                <a:off x="5817607" y="3934449"/>
                <a:ext cx="162662" cy="204200"/>
              </a:xfrm>
              <a:custGeom>
                <a:avLst/>
                <a:gdLst/>
                <a:ahLst/>
                <a:cxnLst/>
                <a:rect l="l" t="t" r="r" b="b"/>
                <a:pathLst>
                  <a:path w="11744" h="14743" extrusionOk="0">
                    <a:moveTo>
                      <a:pt x="1729" y="0"/>
                    </a:moveTo>
                    <a:cubicBezTo>
                      <a:pt x="966" y="254"/>
                      <a:pt x="356" y="813"/>
                      <a:pt x="0" y="1525"/>
                    </a:cubicBezTo>
                    <a:cubicBezTo>
                      <a:pt x="1322" y="1576"/>
                      <a:pt x="2644" y="1983"/>
                      <a:pt x="3711" y="2745"/>
                    </a:cubicBezTo>
                    <a:cubicBezTo>
                      <a:pt x="5186" y="3864"/>
                      <a:pt x="6050" y="5795"/>
                      <a:pt x="6660" y="7473"/>
                    </a:cubicBezTo>
                    <a:cubicBezTo>
                      <a:pt x="7473" y="9862"/>
                      <a:pt x="8134" y="12353"/>
                      <a:pt x="8948" y="14743"/>
                    </a:cubicBezTo>
                    <a:cubicBezTo>
                      <a:pt x="9863" y="14692"/>
                      <a:pt x="10778" y="14641"/>
                      <a:pt x="11744" y="14590"/>
                    </a:cubicBezTo>
                    <a:cubicBezTo>
                      <a:pt x="9507" y="10269"/>
                      <a:pt x="8083" y="4728"/>
                      <a:pt x="4525" y="1322"/>
                    </a:cubicBezTo>
                    <a:cubicBezTo>
                      <a:pt x="3610" y="813"/>
                      <a:pt x="2695" y="356"/>
                      <a:pt x="1729" y="0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4" name="Google Shape;1250;p27"/>
              <p:cNvSpPr/>
              <p:nvPr/>
            </p:nvSpPr>
            <p:spPr>
              <a:xfrm>
                <a:off x="5226156" y="3986542"/>
                <a:ext cx="223910" cy="192247"/>
              </a:xfrm>
              <a:custGeom>
                <a:avLst/>
                <a:gdLst/>
                <a:ahLst/>
                <a:cxnLst/>
                <a:rect l="l" t="t" r="r" b="b"/>
                <a:pathLst>
                  <a:path w="16166" h="13880" extrusionOk="0">
                    <a:moveTo>
                      <a:pt x="15708" y="1"/>
                    </a:moveTo>
                    <a:cubicBezTo>
                      <a:pt x="13472" y="306"/>
                      <a:pt x="11184" y="560"/>
                      <a:pt x="8947" y="916"/>
                    </a:cubicBezTo>
                    <a:cubicBezTo>
                      <a:pt x="6507" y="3864"/>
                      <a:pt x="3660" y="6508"/>
                      <a:pt x="1169" y="9456"/>
                    </a:cubicBezTo>
                    <a:cubicBezTo>
                      <a:pt x="356" y="11083"/>
                      <a:pt x="0" y="13218"/>
                      <a:pt x="1423" y="13879"/>
                    </a:cubicBezTo>
                    <a:lnTo>
                      <a:pt x="1830" y="13828"/>
                    </a:lnTo>
                    <a:cubicBezTo>
                      <a:pt x="1784" y="13689"/>
                      <a:pt x="1822" y="13466"/>
                      <a:pt x="2021" y="13466"/>
                    </a:cubicBezTo>
                    <a:cubicBezTo>
                      <a:pt x="2041" y="13466"/>
                      <a:pt x="2062" y="13468"/>
                      <a:pt x="2084" y="13472"/>
                    </a:cubicBezTo>
                    <a:cubicBezTo>
                      <a:pt x="2341" y="13503"/>
                      <a:pt x="2590" y="13518"/>
                      <a:pt x="2831" y="13518"/>
                    </a:cubicBezTo>
                    <a:cubicBezTo>
                      <a:pt x="4976" y="13518"/>
                      <a:pt x="6534" y="12352"/>
                      <a:pt x="8134" y="10982"/>
                    </a:cubicBezTo>
                    <a:cubicBezTo>
                      <a:pt x="10676" y="7982"/>
                      <a:pt x="13217" y="5034"/>
                      <a:pt x="15759" y="2085"/>
                    </a:cubicBezTo>
                    <a:cubicBezTo>
                      <a:pt x="15815" y="2001"/>
                      <a:pt x="15902" y="1964"/>
                      <a:pt x="15986" y="1964"/>
                    </a:cubicBezTo>
                    <a:cubicBezTo>
                      <a:pt x="16054" y="1964"/>
                      <a:pt x="16120" y="1989"/>
                      <a:pt x="16166" y="2034"/>
                    </a:cubicBezTo>
                    <a:cubicBezTo>
                      <a:pt x="16013" y="1374"/>
                      <a:pt x="15810" y="713"/>
                      <a:pt x="15708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5" name="Google Shape;1251;p27"/>
              <p:cNvSpPr/>
              <p:nvPr/>
            </p:nvSpPr>
            <p:spPr>
              <a:xfrm>
                <a:off x="5555677" y="3958383"/>
                <a:ext cx="202095" cy="18871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625" extrusionOk="0">
                    <a:moveTo>
                      <a:pt x="8236" y="1"/>
                    </a:moveTo>
                    <a:cubicBezTo>
                      <a:pt x="7219" y="1373"/>
                      <a:pt x="6152" y="2644"/>
                      <a:pt x="4982" y="3813"/>
                    </a:cubicBezTo>
                    <a:cubicBezTo>
                      <a:pt x="3711" y="5287"/>
                      <a:pt x="2440" y="6711"/>
                      <a:pt x="1068" y="8083"/>
                    </a:cubicBezTo>
                    <a:cubicBezTo>
                      <a:pt x="1017" y="8134"/>
                      <a:pt x="966" y="8134"/>
                      <a:pt x="915" y="8134"/>
                    </a:cubicBezTo>
                    <a:cubicBezTo>
                      <a:pt x="255" y="9151"/>
                      <a:pt x="0" y="10422"/>
                      <a:pt x="204" y="11591"/>
                    </a:cubicBezTo>
                    <a:cubicBezTo>
                      <a:pt x="458" y="12557"/>
                      <a:pt x="1220" y="13269"/>
                      <a:pt x="2135" y="13574"/>
                    </a:cubicBezTo>
                    <a:lnTo>
                      <a:pt x="2186" y="13523"/>
                    </a:lnTo>
                    <a:cubicBezTo>
                      <a:pt x="2491" y="13574"/>
                      <a:pt x="2796" y="13625"/>
                      <a:pt x="3152" y="13625"/>
                    </a:cubicBezTo>
                    <a:lnTo>
                      <a:pt x="4474" y="13625"/>
                    </a:lnTo>
                    <a:cubicBezTo>
                      <a:pt x="5592" y="13523"/>
                      <a:pt x="6711" y="13065"/>
                      <a:pt x="7626" y="12354"/>
                    </a:cubicBezTo>
                    <a:cubicBezTo>
                      <a:pt x="8337" y="11794"/>
                      <a:pt x="8948" y="11083"/>
                      <a:pt x="9507" y="10371"/>
                    </a:cubicBezTo>
                    <a:cubicBezTo>
                      <a:pt x="9507" y="10320"/>
                      <a:pt x="9558" y="10269"/>
                      <a:pt x="9558" y="10269"/>
                    </a:cubicBezTo>
                    <a:cubicBezTo>
                      <a:pt x="11184" y="7931"/>
                      <a:pt x="12862" y="5592"/>
                      <a:pt x="14590" y="3356"/>
                    </a:cubicBezTo>
                    <a:cubicBezTo>
                      <a:pt x="13675" y="1627"/>
                      <a:pt x="12303" y="356"/>
                      <a:pt x="10320" y="153"/>
                    </a:cubicBezTo>
                    <a:cubicBezTo>
                      <a:pt x="9608" y="51"/>
                      <a:pt x="8897" y="1"/>
                      <a:pt x="8236" y="1"/>
                    </a:cubicBezTo>
                    <a:close/>
                  </a:path>
                </a:pathLst>
              </a:custGeom>
              <a:solidFill>
                <a:srgbClr val="000000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6" name="Google Shape;1252;p27"/>
              <p:cNvSpPr/>
              <p:nvPr/>
            </p:nvSpPr>
            <p:spPr>
              <a:xfrm>
                <a:off x="4705109" y="3913203"/>
                <a:ext cx="1868730" cy="667380"/>
              </a:xfrm>
              <a:custGeom>
                <a:avLst/>
                <a:gdLst/>
                <a:ahLst/>
                <a:cxnLst/>
                <a:rect l="l" t="t" r="r" b="b"/>
                <a:pathLst>
                  <a:path w="134920" h="48184" extrusionOk="0">
                    <a:moveTo>
                      <a:pt x="31446" y="8373"/>
                    </a:moveTo>
                    <a:cubicBezTo>
                      <a:pt x="31617" y="8373"/>
                      <a:pt x="31794" y="8381"/>
                      <a:pt x="31976" y="8397"/>
                    </a:cubicBezTo>
                    <a:cubicBezTo>
                      <a:pt x="32129" y="8448"/>
                      <a:pt x="32230" y="8600"/>
                      <a:pt x="32180" y="8753"/>
                    </a:cubicBezTo>
                    <a:cubicBezTo>
                      <a:pt x="32586" y="10329"/>
                      <a:pt x="32790" y="11905"/>
                      <a:pt x="32891" y="13481"/>
                    </a:cubicBezTo>
                    <a:cubicBezTo>
                      <a:pt x="33095" y="15311"/>
                      <a:pt x="33450" y="17242"/>
                      <a:pt x="33298" y="19072"/>
                    </a:cubicBezTo>
                    <a:cubicBezTo>
                      <a:pt x="33298" y="19123"/>
                      <a:pt x="33298" y="19123"/>
                      <a:pt x="33298" y="19174"/>
                    </a:cubicBezTo>
                    <a:cubicBezTo>
                      <a:pt x="33552" y="19479"/>
                      <a:pt x="33349" y="19886"/>
                      <a:pt x="32993" y="19937"/>
                    </a:cubicBezTo>
                    <a:cubicBezTo>
                      <a:pt x="32151" y="20096"/>
                      <a:pt x="31120" y="20223"/>
                      <a:pt x="30097" y="20223"/>
                    </a:cubicBezTo>
                    <a:cubicBezTo>
                      <a:pt x="27536" y="20223"/>
                      <a:pt x="25033" y="19430"/>
                      <a:pt x="25723" y="16378"/>
                    </a:cubicBezTo>
                    <a:cubicBezTo>
                      <a:pt x="26456" y="13009"/>
                      <a:pt x="27282" y="8373"/>
                      <a:pt x="31446" y="8373"/>
                    </a:cubicBezTo>
                    <a:close/>
                    <a:moveTo>
                      <a:pt x="107797" y="19142"/>
                    </a:moveTo>
                    <a:cubicBezTo>
                      <a:pt x="108148" y="19142"/>
                      <a:pt x="108528" y="19272"/>
                      <a:pt x="108840" y="19428"/>
                    </a:cubicBezTo>
                    <a:cubicBezTo>
                      <a:pt x="109015" y="19516"/>
                      <a:pt x="108927" y="19754"/>
                      <a:pt x="108802" y="19754"/>
                    </a:cubicBezTo>
                    <a:cubicBezTo>
                      <a:pt x="108781" y="19754"/>
                      <a:pt x="108760" y="19748"/>
                      <a:pt x="108739" y="19733"/>
                    </a:cubicBezTo>
                    <a:cubicBezTo>
                      <a:pt x="108493" y="19663"/>
                      <a:pt x="108199" y="19545"/>
                      <a:pt x="107924" y="19545"/>
                    </a:cubicBezTo>
                    <a:cubicBezTo>
                      <a:pt x="107800" y="19545"/>
                      <a:pt x="107680" y="19569"/>
                      <a:pt x="107570" y="19632"/>
                    </a:cubicBezTo>
                    <a:cubicBezTo>
                      <a:pt x="107061" y="20038"/>
                      <a:pt x="107671" y="20445"/>
                      <a:pt x="108027" y="20547"/>
                    </a:cubicBezTo>
                    <a:cubicBezTo>
                      <a:pt x="108250" y="20621"/>
                      <a:pt x="108501" y="20668"/>
                      <a:pt x="108759" y="20668"/>
                    </a:cubicBezTo>
                    <a:cubicBezTo>
                      <a:pt x="108853" y="20668"/>
                      <a:pt x="108948" y="20662"/>
                      <a:pt x="109044" y="20648"/>
                    </a:cubicBezTo>
                    <a:cubicBezTo>
                      <a:pt x="109298" y="20648"/>
                      <a:pt x="109756" y="20293"/>
                      <a:pt x="109400" y="20089"/>
                    </a:cubicBezTo>
                    <a:cubicBezTo>
                      <a:pt x="109196" y="19937"/>
                      <a:pt x="109247" y="19632"/>
                      <a:pt x="109501" y="19632"/>
                    </a:cubicBezTo>
                    <a:cubicBezTo>
                      <a:pt x="110061" y="19683"/>
                      <a:pt x="110213" y="20445"/>
                      <a:pt x="109857" y="20852"/>
                    </a:cubicBezTo>
                    <a:lnTo>
                      <a:pt x="109908" y="20852"/>
                    </a:lnTo>
                    <a:cubicBezTo>
                      <a:pt x="109679" y="21157"/>
                      <a:pt x="109311" y="21258"/>
                      <a:pt x="108923" y="21258"/>
                    </a:cubicBezTo>
                    <a:cubicBezTo>
                      <a:pt x="108535" y="21258"/>
                      <a:pt x="108129" y="21157"/>
                      <a:pt x="107824" y="21055"/>
                    </a:cubicBezTo>
                    <a:cubicBezTo>
                      <a:pt x="107214" y="20852"/>
                      <a:pt x="106604" y="20242"/>
                      <a:pt x="106960" y="19581"/>
                    </a:cubicBezTo>
                    <a:cubicBezTo>
                      <a:pt x="107158" y="19259"/>
                      <a:pt x="107464" y="19142"/>
                      <a:pt x="107797" y="19142"/>
                    </a:cubicBezTo>
                    <a:close/>
                    <a:moveTo>
                      <a:pt x="100483" y="18812"/>
                    </a:moveTo>
                    <a:cubicBezTo>
                      <a:pt x="101780" y="18812"/>
                      <a:pt x="103101" y="19012"/>
                      <a:pt x="103503" y="19123"/>
                    </a:cubicBezTo>
                    <a:cubicBezTo>
                      <a:pt x="103757" y="19174"/>
                      <a:pt x="103655" y="19530"/>
                      <a:pt x="103452" y="19530"/>
                    </a:cubicBezTo>
                    <a:lnTo>
                      <a:pt x="100707" y="19530"/>
                    </a:lnTo>
                    <a:cubicBezTo>
                      <a:pt x="100249" y="19530"/>
                      <a:pt x="99792" y="19581"/>
                      <a:pt x="99334" y="19632"/>
                    </a:cubicBezTo>
                    <a:lnTo>
                      <a:pt x="98572" y="19733"/>
                    </a:lnTo>
                    <a:cubicBezTo>
                      <a:pt x="98194" y="20300"/>
                      <a:pt x="98255" y="20603"/>
                      <a:pt x="98672" y="20603"/>
                    </a:cubicBezTo>
                    <a:cubicBezTo>
                      <a:pt x="98704" y="20603"/>
                      <a:pt x="98738" y="20601"/>
                      <a:pt x="98775" y="20598"/>
                    </a:cubicBezTo>
                    <a:cubicBezTo>
                      <a:pt x="99003" y="20722"/>
                      <a:pt x="99342" y="20762"/>
                      <a:pt x="99708" y="20762"/>
                    </a:cubicBezTo>
                    <a:cubicBezTo>
                      <a:pt x="100237" y="20762"/>
                      <a:pt x="100824" y="20678"/>
                      <a:pt x="101215" y="20648"/>
                    </a:cubicBezTo>
                    <a:cubicBezTo>
                      <a:pt x="102181" y="20547"/>
                      <a:pt x="103096" y="20343"/>
                      <a:pt x="104062" y="20038"/>
                    </a:cubicBezTo>
                    <a:cubicBezTo>
                      <a:pt x="104078" y="20036"/>
                      <a:pt x="104093" y="20034"/>
                      <a:pt x="104108" y="20034"/>
                    </a:cubicBezTo>
                    <a:cubicBezTo>
                      <a:pt x="104376" y="20034"/>
                      <a:pt x="104453" y="20453"/>
                      <a:pt x="104164" y="20598"/>
                    </a:cubicBezTo>
                    <a:cubicBezTo>
                      <a:pt x="103030" y="21028"/>
                      <a:pt x="101806" y="21277"/>
                      <a:pt x="100585" y="21277"/>
                    </a:cubicBezTo>
                    <a:cubicBezTo>
                      <a:pt x="100218" y="21277"/>
                      <a:pt x="99851" y="21255"/>
                      <a:pt x="99487" y="21208"/>
                    </a:cubicBezTo>
                    <a:cubicBezTo>
                      <a:pt x="98927" y="21157"/>
                      <a:pt x="97809" y="21106"/>
                      <a:pt x="97606" y="20394"/>
                    </a:cubicBezTo>
                    <a:cubicBezTo>
                      <a:pt x="97206" y="19139"/>
                      <a:pt x="98824" y="18812"/>
                      <a:pt x="100483" y="18812"/>
                    </a:cubicBezTo>
                    <a:close/>
                    <a:moveTo>
                      <a:pt x="13167" y="23749"/>
                    </a:moveTo>
                    <a:cubicBezTo>
                      <a:pt x="13370" y="23749"/>
                      <a:pt x="13421" y="24156"/>
                      <a:pt x="13218" y="24207"/>
                    </a:cubicBezTo>
                    <a:cubicBezTo>
                      <a:pt x="12913" y="24309"/>
                      <a:pt x="12709" y="24614"/>
                      <a:pt x="12811" y="24919"/>
                    </a:cubicBezTo>
                    <a:cubicBezTo>
                      <a:pt x="12963" y="25224"/>
                      <a:pt x="13218" y="25376"/>
                      <a:pt x="13523" y="25427"/>
                    </a:cubicBezTo>
                    <a:cubicBezTo>
                      <a:pt x="13613" y="25463"/>
                      <a:pt x="13709" y="25480"/>
                      <a:pt x="13807" y="25480"/>
                    </a:cubicBezTo>
                    <a:cubicBezTo>
                      <a:pt x="13987" y="25480"/>
                      <a:pt x="14172" y="25424"/>
                      <a:pt x="14336" y="25325"/>
                    </a:cubicBezTo>
                    <a:cubicBezTo>
                      <a:pt x="14641" y="25071"/>
                      <a:pt x="14438" y="24563"/>
                      <a:pt x="14031" y="24563"/>
                    </a:cubicBezTo>
                    <a:cubicBezTo>
                      <a:pt x="13828" y="24563"/>
                      <a:pt x="13828" y="24258"/>
                      <a:pt x="13980" y="24207"/>
                    </a:cubicBezTo>
                    <a:cubicBezTo>
                      <a:pt x="14051" y="24181"/>
                      <a:pt x="14122" y="24169"/>
                      <a:pt x="14190" y="24169"/>
                    </a:cubicBezTo>
                    <a:cubicBezTo>
                      <a:pt x="14660" y="24169"/>
                      <a:pt x="15041" y="24729"/>
                      <a:pt x="14997" y="25173"/>
                    </a:cubicBezTo>
                    <a:cubicBezTo>
                      <a:pt x="14852" y="25752"/>
                      <a:pt x="14341" y="26193"/>
                      <a:pt x="13724" y="26193"/>
                    </a:cubicBezTo>
                    <a:cubicBezTo>
                      <a:pt x="13691" y="26193"/>
                      <a:pt x="13658" y="26192"/>
                      <a:pt x="13624" y="26190"/>
                    </a:cubicBezTo>
                    <a:cubicBezTo>
                      <a:pt x="12913" y="26190"/>
                      <a:pt x="12252" y="25681"/>
                      <a:pt x="12099" y="24969"/>
                    </a:cubicBezTo>
                    <a:cubicBezTo>
                      <a:pt x="12048" y="24359"/>
                      <a:pt x="12506" y="23800"/>
                      <a:pt x="13167" y="23749"/>
                    </a:cubicBezTo>
                    <a:close/>
                    <a:moveTo>
                      <a:pt x="8334" y="24667"/>
                    </a:moveTo>
                    <a:cubicBezTo>
                      <a:pt x="8622" y="24667"/>
                      <a:pt x="8912" y="24683"/>
                      <a:pt x="9202" y="24715"/>
                    </a:cubicBezTo>
                    <a:cubicBezTo>
                      <a:pt x="9507" y="24715"/>
                      <a:pt x="9507" y="25224"/>
                      <a:pt x="9202" y="25224"/>
                    </a:cubicBezTo>
                    <a:cubicBezTo>
                      <a:pt x="8185" y="25274"/>
                      <a:pt x="7219" y="25478"/>
                      <a:pt x="6304" y="25783"/>
                    </a:cubicBezTo>
                    <a:cubicBezTo>
                      <a:pt x="5846" y="25885"/>
                      <a:pt x="5440" y="26088"/>
                      <a:pt x="5033" y="26342"/>
                    </a:cubicBezTo>
                    <a:cubicBezTo>
                      <a:pt x="4677" y="26444"/>
                      <a:pt x="4677" y="26749"/>
                      <a:pt x="4931" y="27206"/>
                    </a:cubicBezTo>
                    <a:lnTo>
                      <a:pt x="5186" y="27105"/>
                    </a:lnTo>
                    <a:cubicBezTo>
                      <a:pt x="5207" y="27106"/>
                      <a:pt x="5229" y="27107"/>
                      <a:pt x="5251" y="27107"/>
                    </a:cubicBezTo>
                    <a:cubicBezTo>
                      <a:pt x="5921" y="27107"/>
                      <a:pt x="7037" y="26386"/>
                      <a:pt x="7677" y="26190"/>
                    </a:cubicBezTo>
                    <a:cubicBezTo>
                      <a:pt x="8490" y="25834"/>
                      <a:pt x="9354" y="25529"/>
                      <a:pt x="10218" y="25325"/>
                    </a:cubicBezTo>
                    <a:cubicBezTo>
                      <a:pt x="10422" y="25376"/>
                      <a:pt x="10574" y="25630"/>
                      <a:pt x="10371" y="25834"/>
                    </a:cubicBezTo>
                    <a:cubicBezTo>
                      <a:pt x="8846" y="26545"/>
                      <a:pt x="7219" y="27206"/>
                      <a:pt x="5592" y="27664"/>
                    </a:cubicBezTo>
                    <a:cubicBezTo>
                      <a:pt x="5287" y="27765"/>
                      <a:pt x="4919" y="27880"/>
                      <a:pt x="4576" y="27880"/>
                    </a:cubicBezTo>
                    <a:cubicBezTo>
                      <a:pt x="4232" y="27880"/>
                      <a:pt x="3915" y="27765"/>
                      <a:pt x="3711" y="27410"/>
                    </a:cubicBezTo>
                    <a:cubicBezTo>
                      <a:pt x="3152" y="26444"/>
                      <a:pt x="4525" y="25681"/>
                      <a:pt x="5236" y="25376"/>
                    </a:cubicBezTo>
                    <a:cubicBezTo>
                      <a:pt x="6199" y="24895"/>
                      <a:pt x="7256" y="24667"/>
                      <a:pt x="8334" y="24667"/>
                    </a:cubicBezTo>
                    <a:close/>
                    <a:moveTo>
                      <a:pt x="123047" y="22476"/>
                    </a:moveTo>
                    <a:cubicBezTo>
                      <a:pt x="126588" y="22476"/>
                      <a:pt x="130195" y="24489"/>
                      <a:pt x="130649" y="28223"/>
                    </a:cubicBezTo>
                    <a:cubicBezTo>
                      <a:pt x="130802" y="28680"/>
                      <a:pt x="130700" y="29240"/>
                      <a:pt x="130395" y="29646"/>
                    </a:cubicBezTo>
                    <a:cubicBezTo>
                      <a:pt x="130090" y="30307"/>
                      <a:pt x="129582" y="30866"/>
                      <a:pt x="128921" y="31222"/>
                    </a:cubicBezTo>
                    <a:cubicBezTo>
                      <a:pt x="127661" y="31806"/>
                      <a:pt x="125789" y="32148"/>
                      <a:pt x="124033" y="32148"/>
                    </a:cubicBezTo>
                    <a:cubicBezTo>
                      <a:pt x="122884" y="32148"/>
                      <a:pt x="121784" y="32002"/>
                      <a:pt x="120939" y="31680"/>
                    </a:cubicBezTo>
                    <a:cubicBezTo>
                      <a:pt x="120838" y="31680"/>
                      <a:pt x="120787" y="31680"/>
                      <a:pt x="120685" y="31629"/>
                    </a:cubicBezTo>
                    <a:cubicBezTo>
                      <a:pt x="118957" y="30358"/>
                      <a:pt x="117432" y="27054"/>
                      <a:pt x="117635" y="24817"/>
                    </a:cubicBezTo>
                    <a:cubicBezTo>
                      <a:pt x="117584" y="24715"/>
                      <a:pt x="117584" y="24563"/>
                      <a:pt x="117686" y="24461"/>
                    </a:cubicBezTo>
                    <a:cubicBezTo>
                      <a:pt x="119063" y="23120"/>
                      <a:pt x="121045" y="22476"/>
                      <a:pt x="123047" y="22476"/>
                    </a:cubicBezTo>
                    <a:close/>
                    <a:moveTo>
                      <a:pt x="71274" y="0"/>
                    </a:moveTo>
                    <a:cubicBezTo>
                      <a:pt x="70871" y="0"/>
                      <a:pt x="70464" y="4"/>
                      <a:pt x="70052" y="9"/>
                    </a:cubicBezTo>
                    <a:cubicBezTo>
                      <a:pt x="69613" y="5"/>
                      <a:pt x="69173" y="3"/>
                      <a:pt x="68733" y="3"/>
                    </a:cubicBezTo>
                    <a:cubicBezTo>
                      <a:pt x="63929" y="3"/>
                      <a:pt x="59090" y="255"/>
                      <a:pt x="54293" y="721"/>
                    </a:cubicBezTo>
                    <a:cubicBezTo>
                      <a:pt x="48752" y="1280"/>
                      <a:pt x="43313" y="2246"/>
                      <a:pt x="37924" y="3618"/>
                    </a:cubicBezTo>
                    <a:cubicBezTo>
                      <a:pt x="33196" y="4838"/>
                      <a:pt x="28723" y="6974"/>
                      <a:pt x="23995" y="8295"/>
                    </a:cubicBezTo>
                    <a:cubicBezTo>
                      <a:pt x="21911" y="11905"/>
                      <a:pt x="21961" y="15921"/>
                      <a:pt x="20436" y="19733"/>
                    </a:cubicBezTo>
                    <a:cubicBezTo>
                      <a:pt x="20792" y="20038"/>
                      <a:pt x="20589" y="20598"/>
                      <a:pt x="20182" y="20699"/>
                    </a:cubicBezTo>
                    <a:cubicBezTo>
                      <a:pt x="17081" y="21309"/>
                      <a:pt x="14031" y="21919"/>
                      <a:pt x="10981" y="22580"/>
                    </a:cubicBezTo>
                    <a:cubicBezTo>
                      <a:pt x="8439" y="23139"/>
                      <a:pt x="5846" y="23953"/>
                      <a:pt x="3203" y="24156"/>
                    </a:cubicBezTo>
                    <a:cubicBezTo>
                      <a:pt x="2695" y="24817"/>
                      <a:pt x="2135" y="25478"/>
                      <a:pt x="1576" y="26088"/>
                    </a:cubicBezTo>
                    <a:cubicBezTo>
                      <a:pt x="1017" y="26647"/>
                      <a:pt x="509" y="27308"/>
                      <a:pt x="0" y="27918"/>
                    </a:cubicBezTo>
                    <a:cubicBezTo>
                      <a:pt x="661" y="31731"/>
                      <a:pt x="1119" y="35289"/>
                      <a:pt x="2949" y="38797"/>
                    </a:cubicBezTo>
                    <a:cubicBezTo>
                      <a:pt x="3965" y="40729"/>
                      <a:pt x="5236" y="42508"/>
                      <a:pt x="6761" y="44084"/>
                    </a:cubicBezTo>
                    <a:cubicBezTo>
                      <a:pt x="7829" y="45050"/>
                      <a:pt x="8846" y="46066"/>
                      <a:pt x="9761" y="47134"/>
                    </a:cubicBezTo>
                    <a:cubicBezTo>
                      <a:pt x="10763" y="47134"/>
                      <a:pt x="11728" y="47246"/>
                      <a:pt x="12719" y="47246"/>
                    </a:cubicBezTo>
                    <a:cubicBezTo>
                      <a:pt x="12885" y="47246"/>
                      <a:pt x="13051" y="47243"/>
                      <a:pt x="13218" y="47236"/>
                    </a:cubicBezTo>
                    <a:cubicBezTo>
                      <a:pt x="11642" y="42864"/>
                      <a:pt x="13472" y="37729"/>
                      <a:pt x="16014" y="34069"/>
                    </a:cubicBezTo>
                    <a:cubicBezTo>
                      <a:pt x="18810" y="30053"/>
                      <a:pt x="23131" y="28070"/>
                      <a:pt x="27858" y="27410"/>
                    </a:cubicBezTo>
                    <a:cubicBezTo>
                      <a:pt x="29046" y="27225"/>
                      <a:pt x="30262" y="27136"/>
                      <a:pt x="31476" y="27136"/>
                    </a:cubicBezTo>
                    <a:cubicBezTo>
                      <a:pt x="32600" y="27136"/>
                      <a:pt x="33723" y="27212"/>
                      <a:pt x="34823" y="27359"/>
                    </a:cubicBezTo>
                    <a:cubicBezTo>
                      <a:pt x="34518" y="26596"/>
                      <a:pt x="34213" y="25834"/>
                      <a:pt x="34010" y="25071"/>
                    </a:cubicBezTo>
                    <a:cubicBezTo>
                      <a:pt x="33654" y="24105"/>
                      <a:pt x="33095" y="22885"/>
                      <a:pt x="33196" y="21818"/>
                    </a:cubicBezTo>
                    <a:cubicBezTo>
                      <a:pt x="33247" y="20394"/>
                      <a:pt x="35026" y="19937"/>
                      <a:pt x="36450" y="19835"/>
                    </a:cubicBezTo>
                    <a:cubicBezTo>
                      <a:pt x="34874" y="16582"/>
                      <a:pt x="34213" y="11905"/>
                      <a:pt x="34416" y="8295"/>
                    </a:cubicBezTo>
                    <a:cubicBezTo>
                      <a:pt x="34416" y="8295"/>
                      <a:pt x="34416" y="8244"/>
                      <a:pt x="34416" y="8244"/>
                    </a:cubicBezTo>
                    <a:cubicBezTo>
                      <a:pt x="34416" y="8143"/>
                      <a:pt x="34467" y="8092"/>
                      <a:pt x="34518" y="8041"/>
                    </a:cubicBezTo>
                    <a:cubicBezTo>
                      <a:pt x="39364" y="5478"/>
                      <a:pt x="46261" y="4667"/>
                      <a:pt x="51958" y="4667"/>
                    </a:cubicBezTo>
                    <a:cubicBezTo>
                      <a:pt x="52476" y="4667"/>
                      <a:pt x="52984" y="4673"/>
                      <a:pt x="53480" y="4686"/>
                    </a:cubicBezTo>
                    <a:cubicBezTo>
                      <a:pt x="53632" y="4686"/>
                      <a:pt x="53734" y="4838"/>
                      <a:pt x="53785" y="4991"/>
                    </a:cubicBezTo>
                    <a:cubicBezTo>
                      <a:pt x="55208" y="7584"/>
                      <a:pt x="55971" y="10786"/>
                      <a:pt x="56683" y="13684"/>
                    </a:cubicBezTo>
                    <a:cubicBezTo>
                      <a:pt x="57089" y="15361"/>
                      <a:pt x="57598" y="17090"/>
                      <a:pt x="56276" y="18412"/>
                    </a:cubicBezTo>
                    <a:cubicBezTo>
                      <a:pt x="56174" y="18564"/>
                      <a:pt x="56022" y="18666"/>
                      <a:pt x="55869" y="18717"/>
                    </a:cubicBezTo>
                    <a:lnTo>
                      <a:pt x="54903" y="18818"/>
                    </a:lnTo>
                    <a:cubicBezTo>
                      <a:pt x="57903" y="26698"/>
                      <a:pt x="59529" y="35340"/>
                      <a:pt x="61461" y="43525"/>
                    </a:cubicBezTo>
                    <a:lnTo>
                      <a:pt x="64562" y="43525"/>
                    </a:lnTo>
                    <a:cubicBezTo>
                      <a:pt x="61563" y="35543"/>
                      <a:pt x="59936" y="26952"/>
                      <a:pt x="57903" y="18666"/>
                    </a:cubicBezTo>
                    <a:cubicBezTo>
                      <a:pt x="57852" y="18462"/>
                      <a:pt x="57953" y="18310"/>
                      <a:pt x="58106" y="18208"/>
                    </a:cubicBezTo>
                    <a:cubicBezTo>
                      <a:pt x="58564" y="17903"/>
                      <a:pt x="59072" y="17649"/>
                      <a:pt x="59580" y="17446"/>
                    </a:cubicBezTo>
                    <a:cubicBezTo>
                      <a:pt x="58462" y="14904"/>
                      <a:pt x="57699" y="12159"/>
                      <a:pt x="57343" y="9414"/>
                    </a:cubicBezTo>
                    <a:cubicBezTo>
                      <a:pt x="56988" y="7431"/>
                      <a:pt x="56581" y="5398"/>
                      <a:pt x="57801" y="3669"/>
                    </a:cubicBezTo>
                    <a:cubicBezTo>
                      <a:pt x="57875" y="3595"/>
                      <a:pt x="57977" y="3548"/>
                      <a:pt x="58086" y="3548"/>
                    </a:cubicBezTo>
                    <a:cubicBezTo>
                      <a:pt x="58126" y="3548"/>
                      <a:pt x="58167" y="3554"/>
                      <a:pt x="58208" y="3568"/>
                    </a:cubicBezTo>
                    <a:cubicBezTo>
                      <a:pt x="61258" y="2652"/>
                      <a:pt x="64613" y="2500"/>
                      <a:pt x="67816" y="2398"/>
                    </a:cubicBezTo>
                    <a:cubicBezTo>
                      <a:pt x="68928" y="2344"/>
                      <a:pt x="70243" y="2174"/>
                      <a:pt x="71529" y="2174"/>
                    </a:cubicBezTo>
                    <a:cubicBezTo>
                      <a:pt x="72653" y="2174"/>
                      <a:pt x="73754" y="2304"/>
                      <a:pt x="74679" y="2754"/>
                    </a:cubicBezTo>
                    <a:cubicBezTo>
                      <a:pt x="75949" y="3364"/>
                      <a:pt x="76560" y="4533"/>
                      <a:pt x="77017" y="5804"/>
                    </a:cubicBezTo>
                    <a:cubicBezTo>
                      <a:pt x="77170" y="5855"/>
                      <a:pt x="77271" y="6058"/>
                      <a:pt x="77170" y="6211"/>
                    </a:cubicBezTo>
                    <a:cubicBezTo>
                      <a:pt x="77373" y="6821"/>
                      <a:pt x="77525" y="7431"/>
                      <a:pt x="77678" y="7990"/>
                    </a:cubicBezTo>
                    <a:cubicBezTo>
                      <a:pt x="78593" y="10888"/>
                      <a:pt x="79203" y="13836"/>
                      <a:pt x="79610" y="16836"/>
                    </a:cubicBezTo>
                    <a:cubicBezTo>
                      <a:pt x="79654" y="17147"/>
                      <a:pt x="79348" y="17303"/>
                      <a:pt x="79067" y="17303"/>
                    </a:cubicBezTo>
                    <a:cubicBezTo>
                      <a:pt x="79027" y="17303"/>
                      <a:pt x="78987" y="17300"/>
                      <a:pt x="78949" y="17293"/>
                    </a:cubicBezTo>
                    <a:lnTo>
                      <a:pt x="78949" y="17293"/>
                    </a:lnTo>
                    <a:cubicBezTo>
                      <a:pt x="81338" y="21360"/>
                      <a:pt x="83117" y="26444"/>
                      <a:pt x="84439" y="30917"/>
                    </a:cubicBezTo>
                    <a:cubicBezTo>
                      <a:pt x="84490" y="31121"/>
                      <a:pt x="84388" y="31375"/>
                      <a:pt x="84236" y="31476"/>
                    </a:cubicBezTo>
                    <a:cubicBezTo>
                      <a:pt x="84287" y="31578"/>
                      <a:pt x="84287" y="31680"/>
                      <a:pt x="84236" y="31781"/>
                    </a:cubicBezTo>
                    <a:cubicBezTo>
                      <a:pt x="83524" y="33612"/>
                      <a:pt x="82202" y="35035"/>
                      <a:pt x="81491" y="36967"/>
                    </a:cubicBezTo>
                    <a:cubicBezTo>
                      <a:pt x="80779" y="39051"/>
                      <a:pt x="80881" y="41186"/>
                      <a:pt x="80626" y="43372"/>
                    </a:cubicBezTo>
                    <a:cubicBezTo>
                      <a:pt x="80626" y="43525"/>
                      <a:pt x="80576" y="43626"/>
                      <a:pt x="80474" y="43677"/>
                    </a:cubicBezTo>
                    <a:cubicBezTo>
                      <a:pt x="80372" y="43728"/>
                      <a:pt x="80271" y="43779"/>
                      <a:pt x="80220" y="43779"/>
                    </a:cubicBezTo>
                    <a:cubicBezTo>
                      <a:pt x="74628" y="44389"/>
                      <a:pt x="69137" y="44745"/>
                      <a:pt x="63545" y="44846"/>
                    </a:cubicBezTo>
                    <a:cubicBezTo>
                      <a:pt x="61029" y="44897"/>
                      <a:pt x="58347" y="45062"/>
                      <a:pt x="55679" y="45062"/>
                    </a:cubicBezTo>
                    <a:cubicBezTo>
                      <a:pt x="53010" y="45062"/>
                      <a:pt x="50353" y="44897"/>
                      <a:pt x="47888" y="44287"/>
                    </a:cubicBezTo>
                    <a:cubicBezTo>
                      <a:pt x="47786" y="44236"/>
                      <a:pt x="47685" y="44135"/>
                      <a:pt x="47735" y="43982"/>
                    </a:cubicBezTo>
                    <a:cubicBezTo>
                      <a:pt x="47685" y="43931"/>
                      <a:pt x="47634" y="43931"/>
                      <a:pt x="47634" y="43880"/>
                    </a:cubicBezTo>
                    <a:cubicBezTo>
                      <a:pt x="46566" y="39407"/>
                      <a:pt x="45397" y="35086"/>
                      <a:pt x="41889" y="31934"/>
                    </a:cubicBezTo>
                    <a:cubicBezTo>
                      <a:pt x="39049" y="29382"/>
                      <a:pt x="35308" y="28430"/>
                      <a:pt x="31532" y="28430"/>
                    </a:cubicBezTo>
                    <a:cubicBezTo>
                      <a:pt x="30645" y="28430"/>
                      <a:pt x="29755" y="28482"/>
                      <a:pt x="28875" y="28579"/>
                    </a:cubicBezTo>
                    <a:cubicBezTo>
                      <a:pt x="24249" y="29036"/>
                      <a:pt x="19826" y="30816"/>
                      <a:pt x="17081" y="34679"/>
                    </a:cubicBezTo>
                    <a:cubicBezTo>
                      <a:pt x="14539" y="38238"/>
                      <a:pt x="13014" y="42864"/>
                      <a:pt x="13980" y="47134"/>
                    </a:cubicBezTo>
                    <a:cubicBezTo>
                      <a:pt x="15099" y="46981"/>
                      <a:pt x="16115" y="46626"/>
                      <a:pt x="17234" y="46473"/>
                    </a:cubicBezTo>
                    <a:cubicBezTo>
                      <a:pt x="16725" y="43067"/>
                      <a:pt x="17691" y="39610"/>
                      <a:pt x="19877" y="36967"/>
                    </a:cubicBezTo>
                    <a:cubicBezTo>
                      <a:pt x="22317" y="34018"/>
                      <a:pt x="25673" y="33154"/>
                      <a:pt x="29333" y="33002"/>
                    </a:cubicBezTo>
                    <a:cubicBezTo>
                      <a:pt x="30026" y="32973"/>
                      <a:pt x="30731" y="32949"/>
                      <a:pt x="31439" y="32949"/>
                    </a:cubicBezTo>
                    <a:cubicBezTo>
                      <a:pt x="34470" y="32949"/>
                      <a:pt x="37538" y="33378"/>
                      <a:pt x="39805" y="35645"/>
                    </a:cubicBezTo>
                    <a:cubicBezTo>
                      <a:pt x="42550" y="38492"/>
                      <a:pt x="43465" y="42915"/>
                      <a:pt x="43364" y="46727"/>
                    </a:cubicBezTo>
                    <a:cubicBezTo>
                      <a:pt x="46414" y="47795"/>
                      <a:pt x="49718" y="47795"/>
                      <a:pt x="52921" y="47947"/>
                    </a:cubicBezTo>
                    <a:cubicBezTo>
                      <a:pt x="56123" y="48049"/>
                      <a:pt x="59479" y="48100"/>
                      <a:pt x="62732" y="48100"/>
                    </a:cubicBezTo>
                    <a:cubicBezTo>
                      <a:pt x="65244" y="48100"/>
                      <a:pt x="67846" y="48183"/>
                      <a:pt x="70457" y="48183"/>
                    </a:cubicBezTo>
                    <a:cubicBezTo>
                      <a:pt x="74612" y="48183"/>
                      <a:pt x="78789" y="47972"/>
                      <a:pt x="82660" y="46880"/>
                    </a:cubicBezTo>
                    <a:lnTo>
                      <a:pt x="82762" y="46880"/>
                    </a:lnTo>
                    <a:cubicBezTo>
                      <a:pt x="81156" y="38852"/>
                      <a:pt x="88711" y="31320"/>
                      <a:pt x="96532" y="31320"/>
                    </a:cubicBezTo>
                    <a:cubicBezTo>
                      <a:pt x="96636" y="31320"/>
                      <a:pt x="96740" y="31321"/>
                      <a:pt x="96843" y="31324"/>
                    </a:cubicBezTo>
                    <a:cubicBezTo>
                      <a:pt x="104469" y="31476"/>
                      <a:pt x="111636" y="39254"/>
                      <a:pt x="109196" y="46931"/>
                    </a:cubicBezTo>
                    <a:cubicBezTo>
                      <a:pt x="110273" y="47069"/>
                      <a:pt x="111331" y="47140"/>
                      <a:pt x="112370" y="47140"/>
                    </a:cubicBezTo>
                    <a:cubicBezTo>
                      <a:pt x="117418" y="47140"/>
                      <a:pt x="122010" y="45472"/>
                      <a:pt x="125972" y="41847"/>
                    </a:cubicBezTo>
                    <a:cubicBezTo>
                      <a:pt x="130395" y="37831"/>
                      <a:pt x="132276" y="32747"/>
                      <a:pt x="134919" y="27613"/>
                    </a:cubicBezTo>
                    <a:cubicBezTo>
                      <a:pt x="130192" y="19835"/>
                      <a:pt x="118194" y="18513"/>
                      <a:pt x="109857" y="17751"/>
                    </a:cubicBezTo>
                    <a:cubicBezTo>
                      <a:pt x="105485" y="17344"/>
                      <a:pt x="101113" y="17242"/>
                      <a:pt x="96691" y="17242"/>
                    </a:cubicBezTo>
                    <a:cubicBezTo>
                      <a:pt x="93524" y="17279"/>
                      <a:pt x="90305" y="17529"/>
                      <a:pt x="87129" y="17529"/>
                    </a:cubicBezTo>
                    <a:cubicBezTo>
                      <a:pt x="85919" y="17529"/>
                      <a:pt x="84716" y="17493"/>
                      <a:pt x="83524" y="17395"/>
                    </a:cubicBezTo>
                    <a:cubicBezTo>
                      <a:pt x="83428" y="17459"/>
                      <a:pt x="83323" y="17487"/>
                      <a:pt x="83219" y="17487"/>
                    </a:cubicBezTo>
                    <a:cubicBezTo>
                      <a:pt x="82994" y="17487"/>
                      <a:pt x="82780" y="17350"/>
                      <a:pt x="82711" y="17141"/>
                    </a:cubicBezTo>
                    <a:cubicBezTo>
                      <a:pt x="81796" y="14701"/>
                      <a:pt x="75644" y="2602"/>
                      <a:pt x="80779" y="1127"/>
                    </a:cubicBezTo>
                    <a:cubicBezTo>
                      <a:pt x="77736" y="219"/>
                      <a:pt x="74652" y="0"/>
                      <a:pt x="7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7" name="Google Shape;1253;p27"/>
              <p:cNvSpPr/>
              <p:nvPr/>
            </p:nvSpPr>
            <p:spPr>
              <a:xfrm>
                <a:off x="4704402" y="4209745"/>
                <a:ext cx="483042" cy="357901"/>
              </a:xfrm>
              <a:custGeom>
                <a:avLst/>
                <a:gdLst/>
                <a:ahLst/>
                <a:cxnLst/>
                <a:rect l="l" t="t" r="r" b="b"/>
                <a:pathLst>
                  <a:path w="34875" h="25840" extrusionOk="0">
                    <a:moveTo>
                      <a:pt x="13218" y="2339"/>
                    </a:moveTo>
                    <a:cubicBezTo>
                      <a:pt x="13421" y="2339"/>
                      <a:pt x="13472" y="2746"/>
                      <a:pt x="13269" y="2797"/>
                    </a:cubicBezTo>
                    <a:cubicBezTo>
                      <a:pt x="12964" y="2899"/>
                      <a:pt x="12760" y="3204"/>
                      <a:pt x="12862" y="3509"/>
                    </a:cubicBezTo>
                    <a:cubicBezTo>
                      <a:pt x="13014" y="3814"/>
                      <a:pt x="13269" y="3966"/>
                      <a:pt x="13574" y="4017"/>
                    </a:cubicBezTo>
                    <a:cubicBezTo>
                      <a:pt x="13664" y="4053"/>
                      <a:pt x="13760" y="4070"/>
                      <a:pt x="13858" y="4070"/>
                    </a:cubicBezTo>
                    <a:cubicBezTo>
                      <a:pt x="14038" y="4070"/>
                      <a:pt x="14223" y="4014"/>
                      <a:pt x="14387" y="3915"/>
                    </a:cubicBezTo>
                    <a:cubicBezTo>
                      <a:pt x="14692" y="3661"/>
                      <a:pt x="14489" y="3153"/>
                      <a:pt x="14082" y="3153"/>
                    </a:cubicBezTo>
                    <a:cubicBezTo>
                      <a:pt x="13879" y="3153"/>
                      <a:pt x="13879" y="2848"/>
                      <a:pt x="14031" y="2797"/>
                    </a:cubicBezTo>
                    <a:cubicBezTo>
                      <a:pt x="14102" y="2771"/>
                      <a:pt x="14173" y="2759"/>
                      <a:pt x="14241" y="2759"/>
                    </a:cubicBezTo>
                    <a:cubicBezTo>
                      <a:pt x="14711" y="2759"/>
                      <a:pt x="15092" y="3319"/>
                      <a:pt x="15048" y="3763"/>
                    </a:cubicBezTo>
                    <a:cubicBezTo>
                      <a:pt x="14903" y="4342"/>
                      <a:pt x="14392" y="4783"/>
                      <a:pt x="13775" y="4783"/>
                    </a:cubicBezTo>
                    <a:cubicBezTo>
                      <a:pt x="13742" y="4783"/>
                      <a:pt x="13709" y="4782"/>
                      <a:pt x="13675" y="4780"/>
                    </a:cubicBezTo>
                    <a:cubicBezTo>
                      <a:pt x="12964" y="4780"/>
                      <a:pt x="12303" y="4271"/>
                      <a:pt x="12150" y="3559"/>
                    </a:cubicBezTo>
                    <a:lnTo>
                      <a:pt x="12201" y="3559"/>
                    </a:lnTo>
                    <a:cubicBezTo>
                      <a:pt x="12099" y="2949"/>
                      <a:pt x="12557" y="2390"/>
                      <a:pt x="13218" y="2339"/>
                    </a:cubicBezTo>
                    <a:close/>
                    <a:moveTo>
                      <a:pt x="8385" y="3257"/>
                    </a:moveTo>
                    <a:cubicBezTo>
                      <a:pt x="8673" y="3257"/>
                      <a:pt x="8963" y="3273"/>
                      <a:pt x="9253" y="3305"/>
                    </a:cubicBezTo>
                    <a:cubicBezTo>
                      <a:pt x="9558" y="3305"/>
                      <a:pt x="9558" y="3814"/>
                      <a:pt x="9253" y="3814"/>
                    </a:cubicBezTo>
                    <a:cubicBezTo>
                      <a:pt x="8287" y="3864"/>
                      <a:pt x="7321" y="4068"/>
                      <a:pt x="6355" y="4373"/>
                    </a:cubicBezTo>
                    <a:cubicBezTo>
                      <a:pt x="5897" y="4475"/>
                      <a:pt x="5491" y="4678"/>
                      <a:pt x="5084" y="4932"/>
                    </a:cubicBezTo>
                    <a:cubicBezTo>
                      <a:pt x="4728" y="5034"/>
                      <a:pt x="4728" y="5339"/>
                      <a:pt x="4982" y="5796"/>
                    </a:cubicBezTo>
                    <a:lnTo>
                      <a:pt x="5237" y="5695"/>
                    </a:lnTo>
                    <a:cubicBezTo>
                      <a:pt x="5258" y="5696"/>
                      <a:pt x="5280" y="5697"/>
                      <a:pt x="5302" y="5697"/>
                    </a:cubicBezTo>
                    <a:cubicBezTo>
                      <a:pt x="5975" y="5697"/>
                      <a:pt x="7137" y="4976"/>
                      <a:pt x="7728" y="4780"/>
                    </a:cubicBezTo>
                    <a:cubicBezTo>
                      <a:pt x="8541" y="4424"/>
                      <a:pt x="9405" y="4119"/>
                      <a:pt x="10269" y="3915"/>
                    </a:cubicBezTo>
                    <a:cubicBezTo>
                      <a:pt x="10524" y="3966"/>
                      <a:pt x="10625" y="4271"/>
                      <a:pt x="10422" y="4424"/>
                    </a:cubicBezTo>
                    <a:lnTo>
                      <a:pt x="10473" y="4424"/>
                    </a:lnTo>
                    <a:cubicBezTo>
                      <a:pt x="8897" y="5135"/>
                      <a:pt x="7321" y="5796"/>
                      <a:pt x="5643" y="6254"/>
                    </a:cubicBezTo>
                    <a:cubicBezTo>
                      <a:pt x="5338" y="6355"/>
                      <a:pt x="4970" y="6470"/>
                      <a:pt x="4633" y="6470"/>
                    </a:cubicBezTo>
                    <a:cubicBezTo>
                      <a:pt x="4296" y="6470"/>
                      <a:pt x="3991" y="6355"/>
                      <a:pt x="3813" y="6000"/>
                    </a:cubicBezTo>
                    <a:cubicBezTo>
                      <a:pt x="3203" y="5034"/>
                      <a:pt x="4576" y="4271"/>
                      <a:pt x="5287" y="3966"/>
                    </a:cubicBezTo>
                    <a:cubicBezTo>
                      <a:pt x="6250" y="3485"/>
                      <a:pt x="7307" y="3257"/>
                      <a:pt x="8385" y="3257"/>
                    </a:cubicBezTo>
                    <a:close/>
                    <a:moveTo>
                      <a:pt x="16675" y="1"/>
                    </a:moveTo>
                    <a:lnTo>
                      <a:pt x="16675" y="1"/>
                    </a:lnTo>
                    <a:cubicBezTo>
                      <a:pt x="14794" y="357"/>
                      <a:pt x="12862" y="763"/>
                      <a:pt x="11032" y="1170"/>
                    </a:cubicBezTo>
                    <a:cubicBezTo>
                      <a:pt x="8490" y="1729"/>
                      <a:pt x="5847" y="2543"/>
                      <a:pt x="3254" y="2746"/>
                    </a:cubicBezTo>
                    <a:cubicBezTo>
                      <a:pt x="2746" y="3458"/>
                      <a:pt x="2186" y="4068"/>
                      <a:pt x="1576" y="4678"/>
                    </a:cubicBezTo>
                    <a:cubicBezTo>
                      <a:pt x="1017" y="5288"/>
                      <a:pt x="509" y="5898"/>
                      <a:pt x="0" y="6508"/>
                    </a:cubicBezTo>
                    <a:cubicBezTo>
                      <a:pt x="661" y="10321"/>
                      <a:pt x="1119" y="13930"/>
                      <a:pt x="2949" y="17438"/>
                    </a:cubicBezTo>
                    <a:cubicBezTo>
                      <a:pt x="4016" y="19369"/>
                      <a:pt x="5287" y="21149"/>
                      <a:pt x="6762" y="22725"/>
                    </a:cubicBezTo>
                    <a:cubicBezTo>
                      <a:pt x="7829" y="23691"/>
                      <a:pt x="8846" y="24707"/>
                      <a:pt x="9812" y="25775"/>
                    </a:cubicBezTo>
                    <a:cubicBezTo>
                      <a:pt x="10707" y="25775"/>
                      <a:pt x="11601" y="25840"/>
                      <a:pt x="12522" y="25840"/>
                    </a:cubicBezTo>
                    <a:cubicBezTo>
                      <a:pt x="12752" y="25840"/>
                      <a:pt x="12984" y="25836"/>
                      <a:pt x="13218" y="25826"/>
                    </a:cubicBezTo>
                    <a:cubicBezTo>
                      <a:pt x="11642" y="21454"/>
                      <a:pt x="13523" y="16319"/>
                      <a:pt x="16065" y="12659"/>
                    </a:cubicBezTo>
                    <a:cubicBezTo>
                      <a:pt x="18861" y="8643"/>
                      <a:pt x="23182" y="6660"/>
                      <a:pt x="27909" y="6000"/>
                    </a:cubicBezTo>
                    <a:cubicBezTo>
                      <a:pt x="29135" y="5809"/>
                      <a:pt x="30374" y="5706"/>
                      <a:pt x="31621" y="5706"/>
                    </a:cubicBezTo>
                    <a:cubicBezTo>
                      <a:pt x="32702" y="5706"/>
                      <a:pt x="33788" y="5783"/>
                      <a:pt x="34874" y="5949"/>
                    </a:cubicBezTo>
                    <a:cubicBezTo>
                      <a:pt x="34569" y="5339"/>
                      <a:pt x="34315" y="4678"/>
                      <a:pt x="34162" y="4017"/>
                    </a:cubicBezTo>
                    <a:cubicBezTo>
                      <a:pt x="33069" y="3778"/>
                      <a:pt x="31970" y="3659"/>
                      <a:pt x="30879" y="3659"/>
                    </a:cubicBezTo>
                    <a:cubicBezTo>
                      <a:pt x="28723" y="3659"/>
                      <a:pt x="26597" y="4122"/>
                      <a:pt x="24605" y="5034"/>
                    </a:cubicBezTo>
                    <a:cubicBezTo>
                      <a:pt x="23023" y="5749"/>
                      <a:pt x="20995" y="6800"/>
                      <a:pt x="19099" y="6800"/>
                    </a:cubicBezTo>
                    <a:cubicBezTo>
                      <a:pt x="18436" y="6800"/>
                      <a:pt x="17789" y="6672"/>
                      <a:pt x="17183" y="6355"/>
                    </a:cubicBezTo>
                    <a:cubicBezTo>
                      <a:pt x="14692" y="5085"/>
                      <a:pt x="15302" y="2136"/>
                      <a:pt x="16675" y="1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8" name="Google Shape;1254;p27"/>
              <p:cNvSpPr/>
              <p:nvPr/>
            </p:nvSpPr>
            <p:spPr>
              <a:xfrm>
                <a:off x="4892397" y="4341326"/>
                <a:ext cx="509095" cy="234575"/>
              </a:xfrm>
              <a:custGeom>
                <a:avLst/>
                <a:gdLst/>
                <a:ahLst/>
                <a:cxnLst/>
                <a:rect l="l" t="t" r="r" b="b"/>
                <a:pathLst>
                  <a:path w="36756" h="16936" extrusionOk="0">
                    <a:moveTo>
                      <a:pt x="17319" y="0"/>
                    </a:moveTo>
                    <a:cubicBezTo>
                      <a:pt x="13565" y="0"/>
                      <a:pt x="9809" y="1277"/>
                      <a:pt x="6762" y="3617"/>
                    </a:cubicBezTo>
                    <a:cubicBezTo>
                      <a:pt x="5288" y="4786"/>
                      <a:pt x="4118" y="6311"/>
                      <a:pt x="3356" y="8039"/>
                    </a:cubicBezTo>
                    <a:cubicBezTo>
                      <a:pt x="3000" y="8751"/>
                      <a:pt x="2441" y="9869"/>
                      <a:pt x="1526" y="9971"/>
                    </a:cubicBezTo>
                    <a:cubicBezTo>
                      <a:pt x="1473" y="9980"/>
                      <a:pt x="1421" y="9984"/>
                      <a:pt x="1369" y="9984"/>
                    </a:cubicBezTo>
                    <a:cubicBezTo>
                      <a:pt x="1119" y="9984"/>
                      <a:pt x="881" y="9885"/>
                      <a:pt x="712" y="9717"/>
                    </a:cubicBezTo>
                    <a:cubicBezTo>
                      <a:pt x="102" y="11852"/>
                      <a:pt x="1" y="14089"/>
                      <a:pt x="458" y="16275"/>
                    </a:cubicBezTo>
                    <a:cubicBezTo>
                      <a:pt x="1577" y="16122"/>
                      <a:pt x="2593" y="15766"/>
                      <a:pt x="3712" y="15614"/>
                    </a:cubicBezTo>
                    <a:cubicBezTo>
                      <a:pt x="3203" y="12208"/>
                      <a:pt x="4169" y="8751"/>
                      <a:pt x="6355" y="6057"/>
                    </a:cubicBezTo>
                    <a:cubicBezTo>
                      <a:pt x="8795" y="3159"/>
                      <a:pt x="12151" y="2295"/>
                      <a:pt x="15811" y="2142"/>
                    </a:cubicBezTo>
                    <a:cubicBezTo>
                      <a:pt x="16583" y="2100"/>
                      <a:pt x="17370" y="2066"/>
                      <a:pt x="18159" y="2066"/>
                    </a:cubicBezTo>
                    <a:cubicBezTo>
                      <a:pt x="21111" y="2066"/>
                      <a:pt x="24077" y="2539"/>
                      <a:pt x="26283" y="4786"/>
                    </a:cubicBezTo>
                    <a:cubicBezTo>
                      <a:pt x="29028" y="7633"/>
                      <a:pt x="29943" y="12055"/>
                      <a:pt x="29842" y="15868"/>
                    </a:cubicBezTo>
                    <a:cubicBezTo>
                      <a:pt x="32078" y="16580"/>
                      <a:pt x="34417" y="16936"/>
                      <a:pt x="36755" y="16936"/>
                    </a:cubicBezTo>
                    <a:cubicBezTo>
                      <a:pt x="35637" y="16529"/>
                      <a:pt x="34671" y="15919"/>
                      <a:pt x="33807" y="15106"/>
                    </a:cubicBezTo>
                    <a:cubicBezTo>
                      <a:pt x="31977" y="13275"/>
                      <a:pt x="31621" y="10734"/>
                      <a:pt x="30604" y="8395"/>
                    </a:cubicBezTo>
                    <a:cubicBezTo>
                      <a:pt x="29384" y="5548"/>
                      <a:pt x="27198" y="3159"/>
                      <a:pt x="24453" y="1685"/>
                    </a:cubicBezTo>
                    <a:cubicBezTo>
                      <a:pt x="22207" y="542"/>
                      <a:pt x="19763" y="0"/>
                      <a:pt x="17319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09" name="Google Shape;1255;p27"/>
              <p:cNvSpPr/>
              <p:nvPr/>
            </p:nvSpPr>
            <p:spPr>
              <a:xfrm>
                <a:off x="5866888" y="4230175"/>
                <a:ext cx="706951" cy="335906"/>
              </a:xfrm>
              <a:custGeom>
                <a:avLst/>
                <a:gdLst/>
                <a:ahLst/>
                <a:cxnLst/>
                <a:rect l="l" t="t" r="r" b="b"/>
                <a:pathLst>
                  <a:path w="51041" h="24252" extrusionOk="0">
                    <a:moveTo>
                      <a:pt x="46313" y="0"/>
                    </a:moveTo>
                    <a:cubicBezTo>
                      <a:pt x="46669" y="559"/>
                      <a:pt x="46923" y="1169"/>
                      <a:pt x="47075" y="1830"/>
                    </a:cubicBezTo>
                    <a:cubicBezTo>
                      <a:pt x="47889" y="5338"/>
                      <a:pt x="46872" y="8642"/>
                      <a:pt x="44889" y="11591"/>
                    </a:cubicBezTo>
                    <a:cubicBezTo>
                      <a:pt x="43262" y="13980"/>
                      <a:pt x="41077" y="16166"/>
                      <a:pt x="38281" y="17081"/>
                    </a:cubicBezTo>
                    <a:cubicBezTo>
                      <a:pt x="37106" y="17447"/>
                      <a:pt x="35902" y="17645"/>
                      <a:pt x="34714" y="17645"/>
                    </a:cubicBezTo>
                    <a:cubicBezTo>
                      <a:pt x="32764" y="17645"/>
                      <a:pt x="30855" y="17112"/>
                      <a:pt x="29181" y="15912"/>
                    </a:cubicBezTo>
                    <a:cubicBezTo>
                      <a:pt x="27808" y="14895"/>
                      <a:pt x="26741" y="13573"/>
                      <a:pt x="25978" y="12048"/>
                    </a:cubicBezTo>
                    <a:cubicBezTo>
                      <a:pt x="25165" y="10422"/>
                      <a:pt x="24453" y="8439"/>
                      <a:pt x="22979" y="7219"/>
                    </a:cubicBezTo>
                    <a:cubicBezTo>
                      <a:pt x="21024" y="5688"/>
                      <a:pt x="18464" y="5096"/>
                      <a:pt x="15927" y="5096"/>
                    </a:cubicBezTo>
                    <a:cubicBezTo>
                      <a:pt x="14505" y="5096"/>
                      <a:pt x="13091" y="5282"/>
                      <a:pt x="11795" y="5592"/>
                    </a:cubicBezTo>
                    <a:cubicBezTo>
                      <a:pt x="6305" y="7016"/>
                      <a:pt x="1882" y="11082"/>
                      <a:pt x="1" y="16420"/>
                    </a:cubicBezTo>
                    <a:cubicBezTo>
                      <a:pt x="2305" y="11761"/>
                      <a:pt x="7473" y="8386"/>
                      <a:pt x="12682" y="8386"/>
                    </a:cubicBezTo>
                    <a:cubicBezTo>
                      <a:pt x="12759" y="8386"/>
                      <a:pt x="12836" y="8387"/>
                      <a:pt x="12913" y="8388"/>
                    </a:cubicBezTo>
                    <a:cubicBezTo>
                      <a:pt x="20539" y="8591"/>
                      <a:pt x="27757" y="16369"/>
                      <a:pt x="25317" y="24046"/>
                    </a:cubicBezTo>
                    <a:cubicBezTo>
                      <a:pt x="26368" y="24182"/>
                      <a:pt x="27405" y="24252"/>
                      <a:pt x="28426" y="24252"/>
                    </a:cubicBezTo>
                    <a:cubicBezTo>
                      <a:pt x="33474" y="24252"/>
                      <a:pt x="38118" y="22557"/>
                      <a:pt x="42093" y="18962"/>
                    </a:cubicBezTo>
                    <a:cubicBezTo>
                      <a:pt x="46465" y="14946"/>
                      <a:pt x="48346" y="9812"/>
                      <a:pt x="51040" y="4677"/>
                    </a:cubicBezTo>
                    <a:cubicBezTo>
                      <a:pt x="49871" y="2796"/>
                      <a:pt x="48244" y="1169"/>
                      <a:pt x="46313" y="0"/>
                    </a:cubicBezTo>
                    <a:close/>
                  </a:path>
                </a:pathLst>
              </a:custGeom>
              <a:solidFill>
                <a:srgbClr val="000000">
                  <a:alpha val="2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0" name="Google Shape;1256;p27"/>
              <p:cNvSpPr/>
              <p:nvPr/>
            </p:nvSpPr>
            <p:spPr>
              <a:xfrm>
                <a:off x="5051195" y="4029783"/>
                <a:ext cx="117938" cy="163645"/>
              </a:xfrm>
              <a:custGeom>
                <a:avLst/>
                <a:gdLst/>
                <a:ahLst/>
                <a:cxnLst/>
                <a:rect l="l" t="t" r="r" b="b"/>
                <a:pathLst>
                  <a:path w="8515" h="11815" extrusionOk="0">
                    <a:moveTo>
                      <a:pt x="6735" y="590"/>
                    </a:moveTo>
                    <a:cubicBezTo>
                      <a:pt x="6684" y="2369"/>
                      <a:pt x="6837" y="4148"/>
                      <a:pt x="7142" y="5877"/>
                    </a:cubicBezTo>
                    <a:cubicBezTo>
                      <a:pt x="7193" y="7453"/>
                      <a:pt x="7396" y="8978"/>
                      <a:pt x="7701" y="10503"/>
                    </a:cubicBezTo>
                    <a:cubicBezTo>
                      <a:pt x="6943" y="10643"/>
                      <a:pt x="5936" y="10799"/>
                      <a:pt x="4955" y="10799"/>
                    </a:cubicBezTo>
                    <a:cubicBezTo>
                      <a:pt x="4161" y="10799"/>
                      <a:pt x="3384" y="10697"/>
                      <a:pt x="2770" y="10401"/>
                    </a:cubicBezTo>
                    <a:cubicBezTo>
                      <a:pt x="838" y="9435"/>
                      <a:pt x="1906" y="7453"/>
                      <a:pt x="2312" y="5877"/>
                    </a:cubicBezTo>
                    <a:cubicBezTo>
                      <a:pt x="2668" y="4555"/>
                      <a:pt x="2871" y="3132"/>
                      <a:pt x="3837" y="2064"/>
                    </a:cubicBezTo>
                    <a:cubicBezTo>
                      <a:pt x="4651" y="1200"/>
                      <a:pt x="5667" y="997"/>
                      <a:pt x="6735" y="590"/>
                    </a:cubicBezTo>
                    <a:close/>
                    <a:moveTo>
                      <a:pt x="6349" y="1"/>
                    </a:moveTo>
                    <a:cubicBezTo>
                      <a:pt x="2241" y="1"/>
                      <a:pt x="1463" y="4608"/>
                      <a:pt x="686" y="7961"/>
                    </a:cubicBezTo>
                    <a:cubicBezTo>
                      <a:pt x="0" y="11026"/>
                      <a:pt x="2487" y="11815"/>
                      <a:pt x="5042" y="11815"/>
                    </a:cubicBezTo>
                    <a:cubicBezTo>
                      <a:pt x="6090" y="11815"/>
                      <a:pt x="7149" y="11682"/>
                      <a:pt x="8006" y="11520"/>
                    </a:cubicBezTo>
                    <a:cubicBezTo>
                      <a:pt x="8362" y="11469"/>
                      <a:pt x="8514" y="11062"/>
                      <a:pt x="8311" y="10757"/>
                    </a:cubicBezTo>
                    <a:cubicBezTo>
                      <a:pt x="8311" y="10757"/>
                      <a:pt x="8311" y="10706"/>
                      <a:pt x="8311" y="10706"/>
                    </a:cubicBezTo>
                    <a:cubicBezTo>
                      <a:pt x="8463" y="8876"/>
                      <a:pt x="8057" y="6944"/>
                      <a:pt x="7853" y="5114"/>
                    </a:cubicBezTo>
                    <a:cubicBezTo>
                      <a:pt x="7803" y="3488"/>
                      <a:pt x="7548" y="1912"/>
                      <a:pt x="7193" y="387"/>
                    </a:cubicBezTo>
                    <a:cubicBezTo>
                      <a:pt x="7243" y="234"/>
                      <a:pt x="7142" y="31"/>
                      <a:pt x="6938" y="31"/>
                    </a:cubicBezTo>
                    <a:cubicBezTo>
                      <a:pt x="6734" y="11"/>
                      <a:pt x="6538" y="1"/>
                      <a:pt x="63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1" name="Google Shape;1257;p27"/>
              <p:cNvSpPr/>
              <p:nvPr/>
            </p:nvSpPr>
            <p:spPr>
              <a:xfrm>
                <a:off x="4676230" y="3892219"/>
                <a:ext cx="1910989" cy="839918"/>
              </a:xfrm>
              <a:custGeom>
                <a:avLst/>
                <a:gdLst/>
                <a:ahLst/>
                <a:cxnLst/>
                <a:rect l="l" t="t" r="r" b="b"/>
                <a:pathLst>
                  <a:path w="137971" h="60641" extrusionOk="0">
                    <a:moveTo>
                      <a:pt x="84135" y="3100"/>
                    </a:moveTo>
                    <a:lnTo>
                      <a:pt x="84135" y="3100"/>
                    </a:lnTo>
                    <a:cubicBezTo>
                      <a:pt x="85101" y="3456"/>
                      <a:pt x="86016" y="3913"/>
                      <a:pt x="86931" y="4422"/>
                    </a:cubicBezTo>
                    <a:cubicBezTo>
                      <a:pt x="90489" y="7828"/>
                      <a:pt x="91913" y="13369"/>
                      <a:pt x="94150" y="17690"/>
                    </a:cubicBezTo>
                    <a:cubicBezTo>
                      <a:pt x="91354" y="17741"/>
                      <a:pt x="88558" y="17995"/>
                      <a:pt x="85812" y="18402"/>
                    </a:cubicBezTo>
                    <a:cubicBezTo>
                      <a:pt x="84592" y="14996"/>
                      <a:pt x="79051" y="4930"/>
                      <a:pt x="84135" y="3100"/>
                    </a:cubicBezTo>
                    <a:close/>
                    <a:moveTo>
                      <a:pt x="71731" y="4828"/>
                    </a:moveTo>
                    <a:cubicBezTo>
                      <a:pt x="72443" y="4828"/>
                      <a:pt x="73103" y="4879"/>
                      <a:pt x="73815" y="4930"/>
                    </a:cubicBezTo>
                    <a:cubicBezTo>
                      <a:pt x="75798" y="5133"/>
                      <a:pt x="77170" y="6455"/>
                      <a:pt x="78136" y="8184"/>
                    </a:cubicBezTo>
                    <a:cubicBezTo>
                      <a:pt x="76357" y="10420"/>
                      <a:pt x="74679" y="12759"/>
                      <a:pt x="73053" y="15046"/>
                    </a:cubicBezTo>
                    <a:cubicBezTo>
                      <a:pt x="72941" y="15233"/>
                      <a:pt x="73130" y="15447"/>
                      <a:pt x="73299" y="15447"/>
                    </a:cubicBezTo>
                    <a:cubicBezTo>
                      <a:pt x="73360" y="15447"/>
                      <a:pt x="73419" y="15419"/>
                      <a:pt x="73459" y="15351"/>
                    </a:cubicBezTo>
                    <a:cubicBezTo>
                      <a:pt x="75188" y="13216"/>
                      <a:pt x="76865" y="11081"/>
                      <a:pt x="78492" y="8895"/>
                    </a:cubicBezTo>
                    <a:cubicBezTo>
                      <a:pt x="79763" y="11691"/>
                      <a:pt x="80220" y="15351"/>
                      <a:pt x="80627" y="17893"/>
                    </a:cubicBezTo>
                    <a:cubicBezTo>
                      <a:pt x="77374" y="18097"/>
                      <a:pt x="74069" y="18300"/>
                      <a:pt x="70816" y="18402"/>
                    </a:cubicBezTo>
                    <a:cubicBezTo>
                      <a:pt x="68071" y="18503"/>
                      <a:pt x="65224" y="18351"/>
                      <a:pt x="62479" y="18808"/>
                    </a:cubicBezTo>
                    <a:lnTo>
                      <a:pt x="62377" y="18808"/>
                    </a:lnTo>
                    <a:cubicBezTo>
                      <a:pt x="61411" y="15097"/>
                      <a:pt x="58564" y="9404"/>
                      <a:pt x="60394" y="5693"/>
                    </a:cubicBezTo>
                    <a:cubicBezTo>
                      <a:pt x="63851" y="5693"/>
                      <a:pt x="67410" y="4930"/>
                      <a:pt x="70867" y="4828"/>
                    </a:cubicBezTo>
                    <a:lnTo>
                      <a:pt x="70867" y="4828"/>
                    </a:lnTo>
                    <a:cubicBezTo>
                      <a:pt x="69748" y="5947"/>
                      <a:pt x="68731" y="7218"/>
                      <a:pt x="67715" y="8336"/>
                    </a:cubicBezTo>
                    <a:cubicBezTo>
                      <a:pt x="66546" y="9759"/>
                      <a:pt x="65325" y="11132"/>
                      <a:pt x="64207" y="12555"/>
                    </a:cubicBezTo>
                    <a:cubicBezTo>
                      <a:pt x="64089" y="12751"/>
                      <a:pt x="64214" y="12978"/>
                      <a:pt x="64393" y="12978"/>
                    </a:cubicBezTo>
                    <a:cubicBezTo>
                      <a:pt x="64447" y="12978"/>
                      <a:pt x="64505" y="12958"/>
                      <a:pt x="64563" y="12911"/>
                    </a:cubicBezTo>
                    <a:cubicBezTo>
                      <a:pt x="65935" y="11539"/>
                      <a:pt x="67206" y="10064"/>
                      <a:pt x="68477" y="8641"/>
                    </a:cubicBezTo>
                    <a:cubicBezTo>
                      <a:pt x="69647" y="7421"/>
                      <a:pt x="70714" y="6150"/>
                      <a:pt x="71731" y="4828"/>
                    </a:cubicBezTo>
                    <a:close/>
                    <a:moveTo>
                      <a:pt x="55362" y="6862"/>
                    </a:moveTo>
                    <a:cubicBezTo>
                      <a:pt x="55463" y="7523"/>
                      <a:pt x="55667" y="8234"/>
                      <a:pt x="55819" y="8895"/>
                    </a:cubicBezTo>
                    <a:cubicBezTo>
                      <a:pt x="55773" y="8850"/>
                      <a:pt x="55707" y="8824"/>
                      <a:pt x="55639" y="8824"/>
                    </a:cubicBezTo>
                    <a:cubicBezTo>
                      <a:pt x="55555" y="8824"/>
                      <a:pt x="55468" y="8862"/>
                      <a:pt x="55412" y="8946"/>
                    </a:cubicBezTo>
                    <a:cubicBezTo>
                      <a:pt x="52667" y="12098"/>
                      <a:pt x="49973" y="15250"/>
                      <a:pt x="47279" y="18452"/>
                    </a:cubicBezTo>
                    <a:cubicBezTo>
                      <a:pt x="47122" y="18648"/>
                      <a:pt x="47267" y="18875"/>
                      <a:pt x="47459" y="18875"/>
                    </a:cubicBezTo>
                    <a:cubicBezTo>
                      <a:pt x="47515" y="18875"/>
                      <a:pt x="47576" y="18855"/>
                      <a:pt x="47634" y="18808"/>
                    </a:cubicBezTo>
                    <a:cubicBezTo>
                      <a:pt x="50380" y="15707"/>
                      <a:pt x="53125" y="12555"/>
                      <a:pt x="55870" y="9454"/>
                    </a:cubicBezTo>
                    <a:cubicBezTo>
                      <a:pt x="55921" y="9404"/>
                      <a:pt x="55921" y="9404"/>
                      <a:pt x="55921" y="9353"/>
                    </a:cubicBezTo>
                    <a:cubicBezTo>
                      <a:pt x="56226" y="10420"/>
                      <a:pt x="56582" y="11488"/>
                      <a:pt x="56887" y="12555"/>
                    </a:cubicBezTo>
                    <a:cubicBezTo>
                      <a:pt x="57395" y="14589"/>
                      <a:pt x="58513" y="17232"/>
                      <a:pt x="57802" y="19317"/>
                    </a:cubicBezTo>
                    <a:cubicBezTo>
                      <a:pt x="51651" y="20079"/>
                      <a:pt x="45347" y="20079"/>
                      <a:pt x="39196" y="20994"/>
                    </a:cubicBezTo>
                    <a:cubicBezTo>
                      <a:pt x="38941" y="19266"/>
                      <a:pt x="38382" y="17588"/>
                      <a:pt x="38026" y="15911"/>
                    </a:cubicBezTo>
                    <a:cubicBezTo>
                      <a:pt x="37620" y="13928"/>
                      <a:pt x="37366" y="11895"/>
                      <a:pt x="36857" y="9963"/>
                    </a:cubicBezTo>
                    <a:cubicBezTo>
                      <a:pt x="39806" y="9709"/>
                      <a:pt x="42703" y="8743"/>
                      <a:pt x="45550" y="8234"/>
                    </a:cubicBezTo>
                    <a:cubicBezTo>
                      <a:pt x="46211" y="8133"/>
                      <a:pt x="46821" y="8031"/>
                      <a:pt x="47482" y="7929"/>
                    </a:cubicBezTo>
                    <a:lnTo>
                      <a:pt x="47482" y="7929"/>
                    </a:lnTo>
                    <a:cubicBezTo>
                      <a:pt x="44584" y="10471"/>
                      <a:pt x="42195" y="13674"/>
                      <a:pt x="39907" y="16673"/>
                    </a:cubicBezTo>
                    <a:cubicBezTo>
                      <a:pt x="39790" y="16829"/>
                      <a:pt x="39973" y="17045"/>
                      <a:pt x="40133" y="17045"/>
                    </a:cubicBezTo>
                    <a:cubicBezTo>
                      <a:pt x="40181" y="17045"/>
                      <a:pt x="40228" y="17025"/>
                      <a:pt x="40263" y="16978"/>
                    </a:cubicBezTo>
                    <a:lnTo>
                      <a:pt x="40365" y="16927"/>
                    </a:lnTo>
                    <a:cubicBezTo>
                      <a:pt x="42907" y="13674"/>
                      <a:pt x="45957" y="10878"/>
                      <a:pt x="48600" y="7726"/>
                    </a:cubicBezTo>
                    <a:cubicBezTo>
                      <a:pt x="50837" y="7421"/>
                      <a:pt x="53125" y="7167"/>
                      <a:pt x="55362" y="6862"/>
                    </a:cubicBezTo>
                    <a:close/>
                    <a:moveTo>
                      <a:pt x="1723" y="36646"/>
                    </a:moveTo>
                    <a:cubicBezTo>
                      <a:pt x="1741" y="36646"/>
                      <a:pt x="1760" y="36648"/>
                      <a:pt x="1780" y="36652"/>
                    </a:cubicBezTo>
                    <a:lnTo>
                      <a:pt x="1933" y="36652"/>
                    </a:lnTo>
                    <a:cubicBezTo>
                      <a:pt x="2339" y="38024"/>
                      <a:pt x="2899" y="39346"/>
                      <a:pt x="3509" y="40668"/>
                    </a:cubicBezTo>
                    <a:cubicBezTo>
                      <a:pt x="3865" y="41329"/>
                      <a:pt x="4271" y="42091"/>
                      <a:pt x="4729" y="42803"/>
                    </a:cubicBezTo>
                    <a:cubicBezTo>
                      <a:pt x="4541" y="42937"/>
                      <a:pt x="4365" y="42996"/>
                      <a:pt x="4200" y="42996"/>
                    </a:cubicBezTo>
                    <a:cubicBezTo>
                      <a:pt x="3113" y="42996"/>
                      <a:pt x="2509" y="40435"/>
                      <a:pt x="2289" y="39905"/>
                    </a:cubicBezTo>
                    <a:cubicBezTo>
                      <a:pt x="2239" y="39707"/>
                      <a:pt x="977" y="36646"/>
                      <a:pt x="1723" y="36646"/>
                    </a:cubicBezTo>
                    <a:close/>
                    <a:moveTo>
                      <a:pt x="80475" y="18910"/>
                    </a:moveTo>
                    <a:cubicBezTo>
                      <a:pt x="81440" y="23536"/>
                      <a:pt x="83474" y="28620"/>
                      <a:pt x="85507" y="32890"/>
                    </a:cubicBezTo>
                    <a:cubicBezTo>
                      <a:pt x="85558" y="32941"/>
                      <a:pt x="85558" y="32991"/>
                      <a:pt x="85609" y="33042"/>
                    </a:cubicBezTo>
                    <a:cubicBezTo>
                      <a:pt x="82406" y="34923"/>
                      <a:pt x="80932" y="40871"/>
                      <a:pt x="81949" y="44379"/>
                    </a:cubicBezTo>
                    <a:cubicBezTo>
                      <a:pt x="77272" y="44684"/>
                      <a:pt x="72544" y="44887"/>
                      <a:pt x="67867" y="44989"/>
                    </a:cubicBezTo>
                    <a:cubicBezTo>
                      <a:pt x="66851" y="40668"/>
                      <a:pt x="65427" y="36397"/>
                      <a:pt x="64156" y="32127"/>
                    </a:cubicBezTo>
                    <a:cubicBezTo>
                      <a:pt x="63546" y="29941"/>
                      <a:pt x="62885" y="27705"/>
                      <a:pt x="62275" y="25519"/>
                    </a:cubicBezTo>
                    <a:cubicBezTo>
                      <a:pt x="61614" y="23282"/>
                      <a:pt x="60242" y="20842"/>
                      <a:pt x="62580" y="19367"/>
                    </a:cubicBezTo>
                    <a:lnTo>
                      <a:pt x="62580" y="19317"/>
                    </a:lnTo>
                    <a:cubicBezTo>
                      <a:pt x="64466" y="19634"/>
                      <a:pt x="66428" y="19753"/>
                      <a:pt x="68415" y="19753"/>
                    </a:cubicBezTo>
                    <a:cubicBezTo>
                      <a:pt x="72481" y="19753"/>
                      <a:pt x="76650" y="19251"/>
                      <a:pt x="80475" y="18910"/>
                    </a:cubicBezTo>
                    <a:close/>
                    <a:moveTo>
                      <a:pt x="56327" y="20486"/>
                    </a:moveTo>
                    <a:cubicBezTo>
                      <a:pt x="57446" y="28721"/>
                      <a:pt x="60038" y="37008"/>
                      <a:pt x="62224" y="45040"/>
                    </a:cubicBezTo>
                    <a:cubicBezTo>
                      <a:pt x="60141" y="44987"/>
                      <a:pt x="58031" y="44893"/>
                      <a:pt x="55942" y="44893"/>
                    </a:cubicBezTo>
                    <a:cubicBezTo>
                      <a:pt x="54005" y="44893"/>
                      <a:pt x="52087" y="44974"/>
                      <a:pt x="50227" y="45243"/>
                    </a:cubicBezTo>
                    <a:cubicBezTo>
                      <a:pt x="50024" y="40159"/>
                      <a:pt x="47889" y="34974"/>
                      <a:pt x="43822" y="31771"/>
                    </a:cubicBezTo>
                    <a:cubicBezTo>
                      <a:pt x="42093" y="30450"/>
                      <a:pt x="40060" y="29484"/>
                      <a:pt x="37925" y="29077"/>
                    </a:cubicBezTo>
                    <a:cubicBezTo>
                      <a:pt x="37721" y="27806"/>
                      <a:pt x="37111" y="26484"/>
                      <a:pt x="36705" y="25264"/>
                    </a:cubicBezTo>
                    <a:cubicBezTo>
                      <a:pt x="36552" y="24909"/>
                      <a:pt x="36451" y="24553"/>
                      <a:pt x="36400" y="24146"/>
                    </a:cubicBezTo>
                    <a:cubicBezTo>
                      <a:pt x="36501" y="23739"/>
                      <a:pt x="36654" y="23282"/>
                      <a:pt x="36806" y="22824"/>
                    </a:cubicBezTo>
                    <a:lnTo>
                      <a:pt x="37416" y="22672"/>
                    </a:lnTo>
                    <a:cubicBezTo>
                      <a:pt x="38128" y="22265"/>
                      <a:pt x="39043" y="22163"/>
                      <a:pt x="39755" y="21808"/>
                    </a:cubicBezTo>
                    <a:lnTo>
                      <a:pt x="39755" y="21757"/>
                    </a:lnTo>
                    <a:cubicBezTo>
                      <a:pt x="39806" y="21757"/>
                      <a:pt x="39806" y="21706"/>
                      <a:pt x="39806" y="21655"/>
                    </a:cubicBezTo>
                    <a:cubicBezTo>
                      <a:pt x="40616" y="21700"/>
                      <a:pt x="41432" y="21721"/>
                      <a:pt x="42252" y="21721"/>
                    </a:cubicBezTo>
                    <a:cubicBezTo>
                      <a:pt x="46935" y="21721"/>
                      <a:pt x="51742" y="21048"/>
                      <a:pt x="56327" y="20486"/>
                    </a:cubicBezTo>
                    <a:close/>
                    <a:moveTo>
                      <a:pt x="70818" y="1518"/>
                    </a:moveTo>
                    <a:cubicBezTo>
                      <a:pt x="71258" y="1518"/>
                      <a:pt x="71698" y="1520"/>
                      <a:pt x="72137" y="1524"/>
                    </a:cubicBezTo>
                    <a:cubicBezTo>
                      <a:pt x="75950" y="1524"/>
                      <a:pt x="79458" y="1626"/>
                      <a:pt x="82864" y="2642"/>
                    </a:cubicBezTo>
                    <a:cubicBezTo>
                      <a:pt x="77780" y="4117"/>
                      <a:pt x="83881" y="16216"/>
                      <a:pt x="84796" y="18656"/>
                    </a:cubicBezTo>
                    <a:cubicBezTo>
                      <a:pt x="84865" y="18865"/>
                      <a:pt x="85079" y="19002"/>
                      <a:pt x="85304" y="19002"/>
                    </a:cubicBezTo>
                    <a:cubicBezTo>
                      <a:pt x="85408" y="19002"/>
                      <a:pt x="85513" y="18974"/>
                      <a:pt x="85609" y="18910"/>
                    </a:cubicBezTo>
                    <a:cubicBezTo>
                      <a:pt x="86801" y="19008"/>
                      <a:pt x="88004" y="19044"/>
                      <a:pt x="89214" y="19044"/>
                    </a:cubicBezTo>
                    <a:cubicBezTo>
                      <a:pt x="92390" y="19044"/>
                      <a:pt x="95609" y="18794"/>
                      <a:pt x="98776" y="18757"/>
                    </a:cubicBezTo>
                    <a:cubicBezTo>
                      <a:pt x="103148" y="18757"/>
                      <a:pt x="107570" y="18859"/>
                      <a:pt x="111942" y="19266"/>
                    </a:cubicBezTo>
                    <a:cubicBezTo>
                      <a:pt x="120279" y="20028"/>
                      <a:pt x="132277" y="21350"/>
                      <a:pt x="137004" y="29128"/>
                    </a:cubicBezTo>
                    <a:cubicBezTo>
                      <a:pt x="134361" y="34262"/>
                      <a:pt x="132480" y="39346"/>
                      <a:pt x="128057" y="43362"/>
                    </a:cubicBezTo>
                    <a:cubicBezTo>
                      <a:pt x="124095" y="46987"/>
                      <a:pt x="119468" y="48655"/>
                      <a:pt x="114437" y="48655"/>
                    </a:cubicBezTo>
                    <a:cubicBezTo>
                      <a:pt x="113402" y="48655"/>
                      <a:pt x="112349" y="48584"/>
                      <a:pt x="111281" y="48446"/>
                    </a:cubicBezTo>
                    <a:cubicBezTo>
                      <a:pt x="113721" y="40769"/>
                      <a:pt x="106554" y="32991"/>
                      <a:pt x="98877" y="32839"/>
                    </a:cubicBezTo>
                    <a:cubicBezTo>
                      <a:pt x="98774" y="32836"/>
                      <a:pt x="98670" y="32835"/>
                      <a:pt x="98567" y="32835"/>
                    </a:cubicBezTo>
                    <a:cubicBezTo>
                      <a:pt x="90747" y="32835"/>
                      <a:pt x="83240" y="40367"/>
                      <a:pt x="84796" y="48395"/>
                    </a:cubicBezTo>
                    <a:lnTo>
                      <a:pt x="84745" y="48395"/>
                    </a:lnTo>
                    <a:cubicBezTo>
                      <a:pt x="80963" y="49493"/>
                      <a:pt x="76888" y="49712"/>
                      <a:pt x="72827" y="49712"/>
                    </a:cubicBezTo>
                    <a:cubicBezTo>
                      <a:pt x="70120" y="49712"/>
                      <a:pt x="67420" y="49615"/>
                      <a:pt x="64817" y="49615"/>
                    </a:cubicBezTo>
                    <a:cubicBezTo>
                      <a:pt x="61564" y="49615"/>
                      <a:pt x="58259" y="49564"/>
                      <a:pt x="55006" y="49462"/>
                    </a:cubicBezTo>
                    <a:cubicBezTo>
                      <a:pt x="51701" y="49361"/>
                      <a:pt x="48499" y="49361"/>
                      <a:pt x="45449" y="48242"/>
                    </a:cubicBezTo>
                    <a:cubicBezTo>
                      <a:pt x="45550" y="44430"/>
                      <a:pt x="44584" y="40007"/>
                      <a:pt x="41890" y="37211"/>
                    </a:cubicBezTo>
                    <a:cubicBezTo>
                      <a:pt x="39633" y="34912"/>
                      <a:pt x="36516" y="34469"/>
                      <a:pt x="33416" y="34469"/>
                    </a:cubicBezTo>
                    <a:cubicBezTo>
                      <a:pt x="32746" y="34469"/>
                      <a:pt x="32077" y="34489"/>
                      <a:pt x="31418" y="34517"/>
                    </a:cubicBezTo>
                    <a:cubicBezTo>
                      <a:pt x="27758" y="34720"/>
                      <a:pt x="24453" y="35584"/>
                      <a:pt x="21962" y="38482"/>
                    </a:cubicBezTo>
                    <a:cubicBezTo>
                      <a:pt x="19776" y="41125"/>
                      <a:pt x="18810" y="44582"/>
                      <a:pt x="19319" y="48039"/>
                    </a:cubicBezTo>
                    <a:cubicBezTo>
                      <a:pt x="18200" y="48191"/>
                      <a:pt x="17184" y="48547"/>
                      <a:pt x="16065" y="48700"/>
                    </a:cubicBezTo>
                    <a:cubicBezTo>
                      <a:pt x="15099" y="44379"/>
                      <a:pt x="16624" y="39753"/>
                      <a:pt x="19166" y="36194"/>
                    </a:cubicBezTo>
                    <a:cubicBezTo>
                      <a:pt x="21911" y="32331"/>
                      <a:pt x="26385" y="30551"/>
                      <a:pt x="31011" y="30094"/>
                    </a:cubicBezTo>
                    <a:cubicBezTo>
                      <a:pt x="31903" y="29995"/>
                      <a:pt x="32806" y="29940"/>
                      <a:pt x="33706" y="29940"/>
                    </a:cubicBezTo>
                    <a:cubicBezTo>
                      <a:pt x="37422" y="29940"/>
                      <a:pt x="41110" y="30871"/>
                      <a:pt x="43974" y="33449"/>
                    </a:cubicBezTo>
                    <a:cubicBezTo>
                      <a:pt x="47533" y="36652"/>
                      <a:pt x="48702" y="40973"/>
                      <a:pt x="49770" y="45395"/>
                    </a:cubicBezTo>
                    <a:cubicBezTo>
                      <a:pt x="49770" y="45446"/>
                      <a:pt x="49770" y="45446"/>
                      <a:pt x="49820" y="45497"/>
                    </a:cubicBezTo>
                    <a:cubicBezTo>
                      <a:pt x="49820" y="45650"/>
                      <a:pt x="49922" y="45751"/>
                      <a:pt x="50024" y="45802"/>
                    </a:cubicBezTo>
                    <a:cubicBezTo>
                      <a:pt x="52489" y="46412"/>
                      <a:pt x="55145" y="46577"/>
                      <a:pt x="57808" y="46577"/>
                    </a:cubicBezTo>
                    <a:cubicBezTo>
                      <a:pt x="60471" y="46577"/>
                      <a:pt x="63139" y="46412"/>
                      <a:pt x="65630" y="46361"/>
                    </a:cubicBezTo>
                    <a:cubicBezTo>
                      <a:pt x="71222" y="46260"/>
                      <a:pt x="76764" y="45904"/>
                      <a:pt x="82305" y="45294"/>
                    </a:cubicBezTo>
                    <a:cubicBezTo>
                      <a:pt x="82406" y="45294"/>
                      <a:pt x="82508" y="45243"/>
                      <a:pt x="82559" y="45192"/>
                    </a:cubicBezTo>
                    <a:cubicBezTo>
                      <a:pt x="82661" y="45141"/>
                      <a:pt x="82762" y="45040"/>
                      <a:pt x="82762" y="44887"/>
                    </a:cubicBezTo>
                    <a:cubicBezTo>
                      <a:pt x="82966" y="42701"/>
                      <a:pt x="82864" y="40566"/>
                      <a:pt x="83626" y="38482"/>
                    </a:cubicBezTo>
                    <a:cubicBezTo>
                      <a:pt x="84236" y="36550"/>
                      <a:pt x="85660" y="35127"/>
                      <a:pt x="86372" y="33296"/>
                    </a:cubicBezTo>
                    <a:cubicBezTo>
                      <a:pt x="86422" y="33195"/>
                      <a:pt x="86372" y="33093"/>
                      <a:pt x="86321" y="32991"/>
                    </a:cubicBezTo>
                    <a:cubicBezTo>
                      <a:pt x="86524" y="32890"/>
                      <a:pt x="86575" y="32636"/>
                      <a:pt x="86524" y="32432"/>
                    </a:cubicBezTo>
                    <a:cubicBezTo>
                      <a:pt x="85202" y="27959"/>
                      <a:pt x="83423" y="22875"/>
                      <a:pt x="81085" y="18808"/>
                    </a:cubicBezTo>
                    <a:lnTo>
                      <a:pt x="81085" y="18808"/>
                    </a:lnTo>
                    <a:cubicBezTo>
                      <a:pt x="81116" y="18815"/>
                      <a:pt x="81150" y="18818"/>
                      <a:pt x="81184" y="18818"/>
                    </a:cubicBezTo>
                    <a:cubicBezTo>
                      <a:pt x="81422" y="18818"/>
                      <a:pt x="81695" y="18662"/>
                      <a:pt x="81695" y="18351"/>
                    </a:cubicBezTo>
                    <a:cubicBezTo>
                      <a:pt x="81339" y="15351"/>
                      <a:pt x="80678" y="12403"/>
                      <a:pt x="79814" y="9505"/>
                    </a:cubicBezTo>
                    <a:cubicBezTo>
                      <a:pt x="79610" y="8946"/>
                      <a:pt x="79458" y="8336"/>
                      <a:pt x="79255" y="7726"/>
                    </a:cubicBezTo>
                    <a:cubicBezTo>
                      <a:pt x="79356" y="7573"/>
                      <a:pt x="79305" y="7370"/>
                      <a:pt x="79102" y="7319"/>
                    </a:cubicBezTo>
                    <a:cubicBezTo>
                      <a:pt x="78645" y="6048"/>
                      <a:pt x="78034" y="4879"/>
                      <a:pt x="76764" y="4269"/>
                    </a:cubicBezTo>
                    <a:cubicBezTo>
                      <a:pt x="75839" y="3819"/>
                      <a:pt x="74738" y="3689"/>
                      <a:pt x="73614" y="3689"/>
                    </a:cubicBezTo>
                    <a:cubicBezTo>
                      <a:pt x="72328" y="3689"/>
                      <a:pt x="71013" y="3859"/>
                      <a:pt x="69901" y="3913"/>
                    </a:cubicBezTo>
                    <a:cubicBezTo>
                      <a:pt x="66749" y="4015"/>
                      <a:pt x="63394" y="4167"/>
                      <a:pt x="60343" y="5083"/>
                    </a:cubicBezTo>
                    <a:cubicBezTo>
                      <a:pt x="60303" y="5069"/>
                      <a:pt x="60262" y="5063"/>
                      <a:pt x="60222" y="5063"/>
                    </a:cubicBezTo>
                    <a:cubicBezTo>
                      <a:pt x="60113" y="5063"/>
                      <a:pt x="60011" y="5110"/>
                      <a:pt x="59937" y="5184"/>
                    </a:cubicBezTo>
                    <a:cubicBezTo>
                      <a:pt x="58717" y="6913"/>
                      <a:pt x="59123" y="8946"/>
                      <a:pt x="59428" y="10929"/>
                    </a:cubicBezTo>
                    <a:cubicBezTo>
                      <a:pt x="59835" y="13674"/>
                      <a:pt x="60598" y="16419"/>
                      <a:pt x="61716" y="18961"/>
                    </a:cubicBezTo>
                    <a:cubicBezTo>
                      <a:pt x="61208" y="19164"/>
                      <a:pt x="60699" y="19418"/>
                      <a:pt x="60191" y="19723"/>
                    </a:cubicBezTo>
                    <a:cubicBezTo>
                      <a:pt x="60038" y="19825"/>
                      <a:pt x="59988" y="19977"/>
                      <a:pt x="60038" y="20181"/>
                    </a:cubicBezTo>
                    <a:cubicBezTo>
                      <a:pt x="62021" y="28467"/>
                      <a:pt x="63648" y="37058"/>
                      <a:pt x="66698" y="44989"/>
                    </a:cubicBezTo>
                    <a:lnTo>
                      <a:pt x="63597" y="44989"/>
                    </a:lnTo>
                    <a:cubicBezTo>
                      <a:pt x="61665" y="36855"/>
                      <a:pt x="60038" y="28162"/>
                      <a:pt x="57039" y="20333"/>
                    </a:cubicBezTo>
                    <a:lnTo>
                      <a:pt x="58005" y="20181"/>
                    </a:lnTo>
                    <a:cubicBezTo>
                      <a:pt x="58158" y="20181"/>
                      <a:pt x="58310" y="20079"/>
                      <a:pt x="58361" y="19927"/>
                    </a:cubicBezTo>
                    <a:cubicBezTo>
                      <a:pt x="59733" y="18605"/>
                      <a:pt x="59174" y="16876"/>
                      <a:pt x="58768" y="15148"/>
                    </a:cubicBezTo>
                    <a:cubicBezTo>
                      <a:pt x="58056" y="12301"/>
                      <a:pt x="57344" y="9048"/>
                      <a:pt x="55870" y="6455"/>
                    </a:cubicBezTo>
                    <a:cubicBezTo>
                      <a:pt x="55870" y="6303"/>
                      <a:pt x="55717" y="6150"/>
                      <a:pt x="55565" y="6150"/>
                    </a:cubicBezTo>
                    <a:cubicBezTo>
                      <a:pt x="55073" y="6137"/>
                      <a:pt x="54569" y="6131"/>
                      <a:pt x="54054" y="6131"/>
                    </a:cubicBezTo>
                    <a:cubicBezTo>
                      <a:pt x="48389" y="6131"/>
                      <a:pt x="41449" y="6942"/>
                      <a:pt x="36603" y="9505"/>
                    </a:cubicBezTo>
                    <a:cubicBezTo>
                      <a:pt x="36552" y="9556"/>
                      <a:pt x="36552" y="9658"/>
                      <a:pt x="36552" y="9709"/>
                    </a:cubicBezTo>
                    <a:cubicBezTo>
                      <a:pt x="36501" y="9759"/>
                      <a:pt x="36501" y="9759"/>
                      <a:pt x="36501" y="9810"/>
                    </a:cubicBezTo>
                    <a:cubicBezTo>
                      <a:pt x="36298" y="13420"/>
                      <a:pt x="37010" y="18046"/>
                      <a:pt x="38586" y="21299"/>
                    </a:cubicBezTo>
                    <a:cubicBezTo>
                      <a:pt x="37111" y="21452"/>
                      <a:pt x="35383" y="21858"/>
                      <a:pt x="35281" y="23282"/>
                    </a:cubicBezTo>
                    <a:cubicBezTo>
                      <a:pt x="35230" y="24349"/>
                      <a:pt x="35790" y="25569"/>
                      <a:pt x="36095" y="26586"/>
                    </a:cubicBezTo>
                    <a:cubicBezTo>
                      <a:pt x="36349" y="27349"/>
                      <a:pt x="36603" y="28111"/>
                      <a:pt x="36959" y="28823"/>
                    </a:cubicBezTo>
                    <a:cubicBezTo>
                      <a:pt x="35835" y="28676"/>
                      <a:pt x="34710" y="28600"/>
                      <a:pt x="33586" y="28600"/>
                    </a:cubicBezTo>
                    <a:cubicBezTo>
                      <a:pt x="32372" y="28600"/>
                      <a:pt x="31158" y="28689"/>
                      <a:pt x="29943" y="28874"/>
                    </a:cubicBezTo>
                    <a:cubicBezTo>
                      <a:pt x="25267" y="29535"/>
                      <a:pt x="20895" y="31568"/>
                      <a:pt x="18149" y="35533"/>
                    </a:cubicBezTo>
                    <a:cubicBezTo>
                      <a:pt x="15557" y="39244"/>
                      <a:pt x="13676" y="44379"/>
                      <a:pt x="15252" y="48801"/>
                    </a:cubicBezTo>
                    <a:cubicBezTo>
                      <a:pt x="15092" y="48809"/>
                      <a:pt x="14931" y="48812"/>
                      <a:pt x="14770" y="48812"/>
                    </a:cubicBezTo>
                    <a:cubicBezTo>
                      <a:pt x="13800" y="48812"/>
                      <a:pt x="12804" y="48700"/>
                      <a:pt x="11846" y="48700"/>
                    </a:cubicBezTo>
                    <a:cubicBezTo>
                      <a:pt x="10880" y="47581"/>
                      <a:pt x="9863" y="46565"/>
                      <a:pt x="8846" y="45599"/>
                    </a:cubicBezTo>
                    <a:cubicBezTo>
                      <a:pt x="7321" y="44023"/>
                      <a:pt x="6050" y="42244"/>
                      <a:pt x="5034" y="40312"/>
                    </a:cubicBezTo>
                    <a:cubicBezTo>
                      <a:pt x="3153" y="36804"/>
                      <a:pt x="2695" y="33195"/>
                      <a:pt x="2085" y="29382"/>
                    </a:cubicBezTo>
                    <a:cubicBezTo>
                      <a:pt x="2594" y="28772"/>
                      <a:pt x="3102" y="28162"/>
                      <a:pt x="3610" y="27552"/>
                    </a:cubicBezTo>
                    <a:cubicBezTo>
                      <a:pt x="4220" y="26942"/>
                      <a:pt x="4780" y="26332"/>
                      <a:pt x="5288" y="25671"/>
                    </a:cubicBezTo>
                    <a:cubicBezTo>
                      <a:pt x="7931" y="25468"/>
                      <a:pt x="10473" y="24604"/>
                      <a:pt x="13066" y="24044"/>
                    </a:cubicBezTo>
                    <a:cubicBezTo>
                      <a:pt x="16116" y="23434"/>
                      <a:pt x="19166" y="22773"/>
                      <a:pt x="22216" y="22214"/>
                    </a:cubicBezTo>
                    <a:cubicBezTo>
                      <a:pt x="22674" y="22113"/>
                      <a:pt x="22826" y="21553"/>
                      <a:pt x="22521" y="21248"/>
                    </a:cubicBezTo>
                    <a:cubicBezTo>
                      <a:pt x="24046" y="17436"/>
                      <a:pt x="23996" y="13420"/>
                      <a:pt x="26080" y="9810"/>
                    </a:cubicBezTo>
                    <a:cubicBezTo>
                      <a:pt x="30808" y="8489"/>
                      <a:pt x="35281" y="6353"/>
                      <a:pt x="40009" y="5133"/>
                    </a:cubicBezTo>
                    <a:cubicBezTo>
                      <a:pt x="45398" y="3761"/>
                      <a:pt x="50837" y="2795"/>
                      <a:pt x="56378" y="2236"/>
                    </a:cubicBezTo>
                    <a:cubicBezTo>
                      <a:pt x="61175" y="1770"/>
                      <a:pt x="66014" y="1518"/>
                      <a:pt x="70818" y="1518"/>
                    </a:cubicBezTo>
                    <a:close/>
                    <a:moveTo>
                      <a:pt x="98662" y="34194"/>
                    </a:moveTo>
                    <a:cubicBezTo>
                      <a:pt x="102091" y="34194"/>
                      <a:pt x="105370" y="35702"/>
                      <a:pt x="107570" y="38380"/>
                    </a:cubicBezTo>
                    <a:cubicBezTo>
                      <a:pt x="110010" y="41379"/>
                      <a:pt x="110366" y="44735"/>
                      <a:pt x="109909" y="48395"/>
                    </a:cubicBezTo>
                    <a:lnTo>
                      <a:pt x="109960" y="48395"/>
                    </a:lnTo>
                    <a:cubicBezTo>
                      <a:pt x="108060" y="53724"/>
                      <a:pt x="104259" y="57659"/>
                      <a:pt x="98519" y="57659"/>
                    </a:cubicBezTo>
                    <a:cubicBezTo>
                      <a:pt x="97962" y="57659"/>
                      <a:pt x="97387" y="57622"/>
                      <a:pt x="96793" y="57545"/>
                    </a:cubicBezTo>
                    <a:cubicBezTo>
                      <a:pt x="90540" y="56732"/>
                      <a:pt x="86524" y="51699"/>
                      <a:pt x="86117" y="45650"/>
                    </a:cubicBezTo>
                    <a:cubicBezTo>
                      <a:pt x="86372" y="43515"/>
                      <a:pt x="87134" y="41430"/>
                      <a:pt x="88303" y="39651"/>
                    </a:cubicBezTo>
                    <a:cubicBezTo>
                      <a:pt x="90489" y="36397"/>
                      <a:pt x="94099" y="34364"/>
                      <a:pt x="98013" y="34212"/>
                    </a:cubicBezTo>
                    <a:cubicBezTo>
                      <a:pt x="98230" y="34199"/>
                      <a:pt x="98446" y="34194"/>
                      <a:pt x="98662" y="34194"/>
                    </a:cubicBezTo>
                    <a:close/>
                    <a:moveTo>
                      <a:pt x="33454" y="35925"/>
                    </a:moveTo>
                    <a:cubicBezTo>
                      <a:pt x="36722" y="35925"/>
                      <a:pt x="39854" y="36486"/>
                      <a:pt x="41890" y="39448"/>
                    </a:cubicBezTo>
                    <a:cubicBezTo>
                      <a:pt x="43720" y="42193"/>
                      <a:pt x="43720" y="45294"/>
                      <a:pt x="44279" y="48344"/>
                    </a:cubicBezTo>
                    <a:cubicBezTo>
                      <a:pt x="43415" y="51140"/>
                      <a:pt x="42551" y="53631"/>
                      <a:pt x="40314" y="55664"/>
                    </a:cubicBezTo>
                    <a:lnTo>
                      <a:pt x="40365" y="55715"/>
                    </a:lnTo>
                    <a:cubicBezTo>
                      <a:pt x="38226" y="57607"/>
                      <a:pt x="35488" y="58634"/>
                      <a:pt x="32690" y="58634"/>
                    </a:cubicBezTo>
                    <a:cubicBezTo>
                      <a:pt x="32030" y="58634"/>
                      <a:pt x="31366" y="58577"/>
                      <a:pt x="30706" y="58460"/>
                    </a:cubicBezTo>
                    <a:cubicBezTo>
                      <a:pt x="23182" y="57189"/>
                      <a:pt x="19929" y="49971"/>
                      <a:pt x="21200" y="43006"/>
                    </a:cubicBezTo>
                    <a:cubicBezTo>
                      <a:pt x="21606" y="41684"/>
                      <a:pt x="22216" y="40515"/>
                      <a:pt x="23081" y="39448"/>
                    </a:cubicBezTo>
                    <a:cubicBezTo>
                      <a:pt x="25521" y="36550"/>
                      <a:pt x="28876" y="36042"/>
                      <a:pt x="32485" y="35940"/>
                    </a:cubicBezTo>
                    <a:cubicBezTo>
                      <a:pt x="32809" y="35931"/>
                      <a:pt x="33132" y="35925"/>
                      <a:pt x="33454" y="35925"/>
                    </a:cubicBezTo>
                    <a:close/>
                    <a:moveTo>
                      <a:pt x="71490" y="1"/>
                    </a:moveTo>
                    <a:cubicBezTo>
                      <a:pt x="66790" y="1"/>
                      <a:pt x="62108" y="220"/>
                      <a:pt x="57395" y="660"/>
                    </a:cubicBezTo>
                    <a:cubicBezTo>
                      <a:pt x="51956" y="1168"/>
                      <a:pt x="46516" y="2032"/>
                      <a:pt x="41178" y="3303"/>
                    </a:cubicBezTo>
                    <a:cubicBezTo>
                      <a:pt x="35840" y="4574"/>
                      <a:pt x="29486" y="6150"/>
                      <a:pt x="24962" y="9454"/>
                    </a:cubicBezTo>
                    <a:cubicBezTo>
                      <a:pt x="24809" y="9556"/>
                      <a:pt x="24758" y="9759"/>
                      <a:pt x="24860" y="9912"/>
                    </a:cubicBezTo>
                    <a:cubicBezTo>
                      <a:pt x="24097" y="10979"/>
                      <a:pt x="23538" y="12200"/>
                      <a:pt x="23182" y="13470"/>
                    </a:cubicBezTo>
                    <a:cubicBezTo>
                      <a:pt x="22369" y="15809"/>
                      <a:pt x="21403" y="18503"/>
                      <a:pt x="21657" y="20994"/>
                    </a:cubicBezTo>
                    <a:cubicBezTo>
                      <a:pt x="16319" y="21909"/>
                      <a:pt x="10168" y="22672"/>
                      <a:pt x="5237" y="24909"/>
                    </a:cubicBezTo>
                    <a:cubicBezTo>
                      <a:pt x="5212" y="24883"/>
                      <a:pt x="5174" y="24870"/>
                      <a:pt x="5135" y="24870"/>
                    </a:cubicBezTo>
                    <a:cubicBezTo>
                      <a:pt x="5097" y="24870"/>
                      <a:pt x="5059" y="24883"/>
                      <a:pt x="5034" y="24909"/>
                    </a:cubicBezTo>
                    <a:cubicBezTo>
                      <a:pt x="4170" y="25417"/>
                      <a:pt x="3407" y="26129"/>
                      <a:pt x="2848" y="26993"/>
                    </a:cubicBezTo>
                    <a:cubicBezTo>
                      <a:pt x="2390" y="27552"/>
                      <a:pt x="1933" y="28111"/>
                      <a:pt x="1577" y="28772"/>
                    </a:cubicBezTo>
                    <a:cubicBezTo>
                      <a:pt x="1475" y="28823"/>
                      <a:pt x="1424" y="28874"/>
                      <a:pt x="1424" y="28975"/>
                    </a:cubicBezTo>
                    <a:lnTo>
                      <a:pt x="1424" y="29128"/>
                    </a:lnTo>
                    <a:cubicBezTo>
                      <a:pt x="1424" y="29179"/>
                      <a:pt x="1272" y="29382"/>
                      <a:pt x="1170" y="29535"/>
                    </a:cubicBezTo>
                    <a:cubicBezTo>
                      <a:pt x="1119" y="29687"/>
                      <a:pt x="1170" y="29890"/>
                      <a:pt x="1272" y="29941"/>
                    </a:cubicBezTo>
                    <a:cubicBezTo>
                      <a:pt x="1069" y="31924"/>
                      <a:pt x="1221" y="33856"/>
                      <a:pt x="1729" y="35787"/>
                    </a:cubicBezTo>
                    <a:cubicBezTo>
                      <a:pt x="1658" y="35774"/>
                      <a:pt x="1586" y="35768"/>
                      <a:pt x="1515" y="35768"/>
                    </a:cubicBezTo>
                    <a:cubicBezTo>
                      <a:pt x="1034" y="35768"/>
                      <a:pt x="591" y="36062"/>
                      <a:pt x="459" y="36550"/>
                    </a:cubicBezTo>
                    <a:cubicBezTo>
                      <a:pt x="1" y="37821"/>
                      <a:pt x="1221" y="39803"/>
                      <a:pt x="1628" y="41024"/>
                    </a:cubicBezTo>
                    <a:cubicBezTo>
                      <a:pt x="1984" y="42040"/>
                      <a:pt x="2339" y="43413"/>
                      <a:pt x="3458" y="43921"/>
                    </a:cubicBezTo>
                    <a:cubicBezTo>
                      <a:pt x="3678" y="44042"/>
                      <a:pt x="3923" y="44099"/>
                      <a:pt x="4169" y="44099"/>
                    </a:cubicBezTo>
                    <a:cubicBezTo>
                      <a:pt x="4547" y="44099"/>
                      <a:pt x="4929" y="43964"/>
                      <a:pt x="5237" y="43718"/>
                    </a:cubicBezTo>
                    <a:cubicBezTo>
                      <a:pt x="6762" y="46107"/>
                      <a:pt x="8846" y="48395"/>
                      <a:pt x="11236" y="49310"/>
                    </a:cubicBezTo>
                    <a:cubicBezTo>
                      <a:pt x="11287" y="49361"/>
                      <a:pt x="11337" y="49361"/>
                      <a:pt x="11388" y="49361"/>
                    </a:cubicBezTo>
                    <a:cubicBezTo>
                      <a:pt x="12440" y="49875"/>
                      <a:pt x="13826" y="50142"/>
                      <a:pt x="15228" y="50142"/>
                    </a:cubicBezTo>
                    <a:cubicBezTo>
                      <a:pt x="16875" y="50142"/>
                      <a:pt x="18545" y="49774"/>
                      <a:pt x="19725" y="49005"/>
                    </a:cubicBezTo>
                    <a:cubicBezTo>
                      <a:pt x="20335" y="53377"/>
                      <a:pt x="23131" y="57139"/>
                      <a:pt x="27147" y="59019"/>
                    </a:cubicBezTo>
                    <a:cubicBezTo>
                      <a:pt x="26182" y="59070"/>
                      <a:pt x="25216" y="59223"/>
                      <a:pt x="24250" y="59477"/>
                    </a:cubicBezTo>
                    <a:cubicBezTo>
                      <a:pt x="23843" y="59477"/>
                      <a:pt x="23843" y="60087"/>
                      <a:pt x="24250" y="60087"/>
                    </a:cubicBezTo>
                    <a:cubicBezTo>
                      <a:pt x="25769" y="60532"/>
                      <a:pt x="27409" y="60640"/>
                      <a:pt x="29060" y="60640"/>
                    </a:cubicBezTo>
                    <a:cubicBezTo>
                      <a:pt x="30613" y="60640"/>
                      <a:pt x="32176" y="60545"/>
                      <a:pt x="33655" y="60545"/>
                    </a:cubicBezTo>
                    <a:cubicBezTo>
                      <a:pt x="34981" y="60545"/>
                      <a:pt x="36355" y="60593"/>
                      <a:pt x="37735" y="60593"/>
                    </a:cubicBezTo>
                    <a:cubicBezTo>
                      <a:pt x="39530" y="60593"/>
                      <a:pt x="41335" y="60511"/>
                      <a:pt x="43059" y="60138"/>
                    </a:cubicBezTo>
                    <a:cubicBezTo>
                      <a:pt x="43415" y="60036"/>
                      <a:pt x="43415" y="59579"/>
                      <a:pt x="43059" y="59426"/>
                    </a:cubicBezTo>
                    <a:cubicBezTo>
                      <a:pt x="41550" y="59160"/>
                      <a:pt x="40003" y="59010"/>
                      <a:pt x="38416" y="59010"/>
                    </a:cubicBezTo>
                    <a:cubicBezTo>
                      <a:pt x="38185" y="59010"/>
                      <a:pt x="37954" y="59013"/>
                      <a:pt x="37721" y="59019"/>
                    </a:cubicBezTo>
                    <a:cubicBezTo>
                      <a:pt x="41737" y="57291"/>
                      <a:pt x="44940" y="53834"/>
                      <a:pt x="45296" y="49411"/>
                    </a:cubicBezTo>
                    <a:cubicBezTo>
                      <a:pt x="47533" y="50733"/>
                      <a:pt x="50075" y="50784"/>
                      <a:pt x="52667" y="50886"/>
                    </a:cubicBezTo>
                    <a:cubicBezTo>
                      <a:pt x="56734" y="51089"/>
                      <a:pt x="60801" y="51140"/>
                      <a:pt x="64817" y="51140"/>
                    </a:cubicBezTo>
                    <a:cubicBezTo>
                      <a:pt x="68681" y="51140"/>
                      <a:pt x="72544" y="51089"/>
                      <a:pt x="76408" y="50987"/>
                    </a:cubicBezTo>
                    <a:cubicBezTo>
                      <a:pt x="79407" y="50937"/>
                      <a:pt x="82457" y="50835"/>
                      <a:pt x="85202" y="49513"/>
                    </a:cubicBezTo>
                    <a:lnTo>
                      <a:pt x="85253" y="49462"/>
                    </a:lnTo>
                    <a:lnTo>
                      <a:pt x="85406" y="49462"/>
                    </a:lnTo>
                    <a:cubicBezTo>
                      <a:pt x="86219" y="53580"/>
                      <a:pt x="89676" y="56986"/>
                      <a:pt x="93743" y="58460"/>
                    </a:cubicBezTo>
                    <a:cubicBezTo>
                      <a:pt x="92014" y="58562"/>
                      <a:pt x="90337" y="58714"/>
                      <a:pt x="88659" y="58918"/>
                    </a:cubicBezTo>
                    <a:cubicBezTo>
                      <a:pt x="88303" y="58918"/>
                      <a:pt x="88303" y="59477"/>
                      <a:pt x="88659" y="59477"/>
                    </a:cubicBezTo>
                    <a:cubicBezTo>
                      <a:pt x="92333" y="59870"/>
                      <a:pt x="96146" y="60138"/>
                      <a:pt x="99945" y="60138"/>
                    </a:cubicBezTo>
                    <a:cubicBezTo>
                      <a:pt x="103032" y="60138"/>
                      <a:pt x="106110" y="59961"/>
                      <a:pt x="109095" y="59528"/>
                    </a:cubicBezTo>
                    <a:cubicBezTo>
                      <a:pt x="109400" y="59426"/>
                      <a:pt x="109400" y="58969"/>
                      <a:pt x="109095" y="58867"/>
                    </a:cubicBezTo>
                    <a:cubicBezTo>
                      <a:pt x="107113" y="58613"/>
                      <a:pt x="105130" y="58409"/>
                      <a:pt x="103148" y="58359"/>
                    </a:cubicBezTo>
                    <a:cubicBezTo>
                      <a:pt x="107011" y="56884"/>
                      <a:pt x="110214" y="53834"/>
                      <a:pt x="110773" y="49666"/>
                    </a:cubicBezTo>
                    <a:cubicBezTo>
                      <a:pt x="112337" y="50163"/>
                      <a:pt x="113909" y="50394"/>
                      <a:pt x="115464" y="50394"/>
                    </a:cubicBezTo>
                    <a:cubicBezTo>
                      <a:pt x="126137" y="50394"/>
                      <a:pt x="136056" y="39531"/>
                      <a:pt x="137919" y="29636"/>
                    </a:cubicBezTo>
                    <a:cubicBezTo>
                      <a:pt x="137970" y="29585"/>
                      <a:pt x="137970" y="29535"/>
                      <a:pt x="137970" y="29484"/>
                    </a:cubicBezTo>
                    <a:lnTo>
                      <a:pt x="137970" y="29382"/>
                    </a:lnTo>
                    <a:cubicBezTo>
                      <a:pt x="137970" y="29230"/>
                      <a:pt x="137919" y="29026"/>
                      <a:pt x="137818" y="28925"/>
                    </a:cubicBezTo>
                    <a:lnTo>
                      <a:pt x="137767" y="28874"/>
                    </a:lnTo>
                    <a:cubicBezTo>
                      <a:pt x="136699" y="25366"/>
                      <a:pt x="133446" y="23282"/>
                      <a:pt x="130142" y="21960"/>
                    </a:cubicBezTo>
                    <a:cubicBezTo>
                      <a:pt x="125414" y="20181"/>
                      <a:pt x="120432" y="19012"/>
                      <a:pt x="115399" y="18402"/>
                    </a:cubicBezTo>
                    <a:cubicBezTo>
                      <a:pt x="111016" y="17842"/>
                      <a:pt x="106633" y="17582"/>
                      <a:pt x="102210" y="17582"/>
                    </a:cubicBezTo>
                    <a:cubicBezTo>
                      <a:pt x="101811" y="17582"/>
                      <a:pt x="101412" y="17584"/>
                      <a:pt x="101012" y="17588"/>
                    </a:cubicBezTo>
                    <a:cubicBezTo>
                      <a:pt x="99182" y="17588"/>
                      <a:pt x="97301" y="17588"/>
                      <a:pt x="95420" y="17639"/>
                    </a:cubicBezTo>
                    <a:cubicBezTo>
                      <a:pt x="94200" y="14131"/>
                      <a:pt x="92675" y="10725"/>
                      <a:pt x="90896" y="7472"/>
                    </a:cubicBezTo>
                    <a:cubicBezTo>
                      <a:pt x="90083" y="5947"/>
                      <a:pt x="89168" y="4472"/>
                      <a:pt x="87744" y="3659"/>
                    </a:cubicBezTo>
                    <a:cubicBezTo>
                      <a:pt x="84745" y="355"/>
                      <a:pt x="79458" y="151"/>
                      <a:pt x="75340" y="50"/>
                    </a:cubicBezTo>
                    <a:cubicBezTo>
                      <a:pt x="74055" y="17"/>
                      <a:pt x="72772" y="1"/>
                      <a:pt x="714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2" name="Google Shape;1258;p27"/>
              <p:cNvSpPr/>
              <p:nvPr/>
            </p:nvSpPr>
            <p:spPr>
              <a:xfrm>
                <a:off x="6331605" y="4225216"/>
                <a:ext cx="185197" cy="133936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670" extrusionOk="0">
                    <a:moveTo>
                      <a:pt x="5385" y="1013"/>
                    </a:moveTo>
                    <a:cubicBezTo>
                      <a:pt x="6254" y="1013"/>
                      <a:pt x="7129" y="1181"/>
                      <a:pt x="7982" y="1477"/>
                    </a:cubicBezTo>
                    <a:cubicBezTo>
                      <a:pt x="10066" y="2341"/>
                      <a:pt x="10981" y="3917"/>
                      <a:pt x="12151" y="5645"/>
                    </a:cubicBezTo>
                    <a:cubicBezTo>
                      <a:pt x="12100" y="5696"/>
                      <a:pt x="12100" y="5747"/>
                      <a:pt x="12100" y="5747"/>
                    </a:cubicBezTo>
                    <a:lnTo>
                      <a:pt x="12049" y="5747"/>
                    </a:lnTo>
                    <a:cubicBezTo>
                      <a:pt x="10981" y="8949"/>
                      <a:pt x="6762" y="7933"/>
                      <a:pt x="3966" y="8441"/>
                    </a:cubicBezTo>
                    <a:lnTo>
                      <a:pt x="3966" y="8390"/>
                    </a:lnTo>
                    <a:cubicBezTo>
                      <a:pt x="3508" y="7323"/>
                      <a:pt x="2695" y="6357"/>
                      <a:pt x="2187" y="5289"/>
                    </a:cubicBezTo>
                    <a:cubicBezTo>
                      <a:pt x="1729" y="4323"/>
                      <a:pt x="1475" y="3256"/>
                      <a:pt x="1017" y="2290"/>
                    </a:cubicBezTo>
                    <a:cubicBezTo>
                      <a:pt x="1780" y="1883"/>
                      <a:pt x="2593" y="1527"/>
                      <a:pt x="3458" y="1324"/>
                    </a:cubicBezTo>
                    <a:cubicBezTo>
                      <a:pt x="4068" y="3459"/>
                      <a:pt x="4678" y="5950"/>
                      <a:pt x="5898" y="7780"/>
                    </a:cubicBezTo>
                    <a:cubicBezTo>
                      <a:pt x="5940" y="7865"/>
                      <a:pt x="6027" y="7906"/>
                      <a:pt x="6110" y="7906"/>
                    </a:cubicBezTo>
                    <a:cubicBezTo>
                      <a:pt x="6226" y="7906"/>
                      <a:pt x="6334" y="7827"/>
                      <a:pt x="6304" y="7679"/>
                    </a:cubicBezTo>
                    <a:cubicBezTo>
                      <a:pt x="6050" y="5493"/>
                      <a:pt x="4881" y="3256"/>
                      <a:pt x="3966" y="1172"/>
                    </a:cubicBezTo>
                    <a:cubicBezTo>
                      <a:pt x="4434" y="1064"/>
                      <a:pt x="4909" y="1013"/>
                      <a:pt x="5385" y="1013"/>
                    </a:cubicBezTo>
                    <a:close/>
                    <a:moveTo>
                      <a:pt x="5594" y="0"/>
                    </a:moveTo>
                    <a:cubicBezTo>
                      <a:pt x="3590" y="0"/>
                      <a:pt x="1614" y="644"/>
                      <a:pt x="255" y="1985"/>
                    </a:cubicBezTo>
                    <a:cubicBezTo>
                      <a:pt x="153" y="2036"/>
                      <a:pt x="153" y="2188"/>
                      <a:pt x="204" y="2290"/>
                    </a:cubicBezTo>
                    <a:cubicBezTo>
                      <a:pt x="1" y="4578"/>
                      <a:pt x="1475" y="7831"/>
                      <a:pt x="3254" y="9102"/>
                    </a:cubicBezTo>
                    <a:cubicBezTo>
                      <a:pt x="3305" y="9153"/>
                      <a:pt x="3407" y="9204"/>
                      <a:pt x="3508" y="9204"/>
                    </a:cubicBezTo>
                    <a:cubicBezTo>
                      <a:pt x="4324" y="9522"/>
                      <a:pt x="5405" y="9669"/>
                      <a:pt x="6544" y="9669"/>
                    </a:cubicBezTo>
                    <a:cubicBezTo>
                      <a:pt x="8313" y="9669"/>
                      <a:pt x="10221" y="9314"/>
                      <a:pt x="11490" y="8695"/>
                    </a:cubicBezTo>
                    <a:cubicBezTo>
                      <a:pt x="12151" y="8390"/>
                      <a:pt x="12659" y="7831"/>
                      <a:pt x="12964" y="7119"/>
                    </a:cubicBezTo>
                    <a:cubicBezTo>
                      <a:pt x="13269" y="6764"/>
                      <a:pt x="13371" y="6204"/>
                      <a:pt x="13218" y="5747"/>
                    </a:cubicBezTo>
                    <a:cubicBezTo>
                      <a:pt x="12764" y="2013"/>
                      <a:pt x="9136" y="0"/>
                      <a:pt x="559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3" name="Google Shape;1259;p27"/>
              <p:cNvSpPr/>
              <p:nvPr/>
            </p:nvSpPr>
            <p:spPr>
              <a:xfrm>
                <a:off x="5826762" y="4703687"/>
                <a:ext cx="45070" cy="15914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1149" extrusionOk="0">
                    <a:moveTo>
                      <a:pt x="2256" y="0"/>
                    </a:moveTo>
                    <a:cubicBezTo>
                      <a:pt x="2034" y="0"/>
                      <a:pt x="1805" y="26"/>
                      <a:pt x="1576" y="77"/>
                    </a:cubicBezTo>
                    <a:cubicBezTo>
                      <a:pt x="1119" y="127"/>
                      <a:pt x="661" y="229"/>
                      <a:pt x="254" y="432"/>
                    </a:cubicBezTo>
                    <a:cubicBezTo>
                      <a:pt x="0" y="585"/>
                      <a:pt x="51" y="941"/>
                      <a:pt x="356" y="1043"/>
                    </a:cubicBezTo>
                    <a:cubicBezTo>
                      <a:pt x="607" y="1105"/>
                      <a:pt x="898" y="1149"/>
                      <a:pt x="1191" y="1149"/>
                    </a:cubicBezTo>
                    <a:cubicBezTo>
                      <a:pt x="1372" y="1149"/>
                      <a:pt x="1554" y="1132"/>
                      <a:pt x="1729" y="1093"/>
                    </a:cubicBezTo>
                    <a:cubicBezTo>
                      <a:pt x="2135" y="1093"/>
                      <a:pt x="2593" y="992"/>
                      <a:pt x="3000" y="839"/>
                    </a:cubicBezTo>
                    <a:cubicBezTo>
                      <a:pt x="3254" y="636"/>
                      <a:pt x="3203" y="229"/>
                      <a:pt x="2898" y="127"/>
                    </a:cubicBezTo>
                    <a:lnTo>
                      <a:pt x="2898" y="77"/>
                    </a:lnTo>
                    <a:cubicBezTo>
                      <a:pt x="2695" y="26"/>
                      <a:pt x="2479" y="0"/>
                      <a:pt x="22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4" name="Google Shape;1260;p27"/>
              <p:cNvSpPr/>
              <p:nvPr/>
            </p:nvSpPr>
            <p:spPr>
              <a:xfrm>
                <a:off x="4910001" y="4707842"/>
                <a:ext cx="79586" cy="16344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180" extrusionOk="0">
                    <a:moveTo>
                      <a:pt x="3539" y="0"/>
                    </a:moveTo>
                    <a:cubicBezTo>
                      <a:pt x="2534" y="0"/>
                      <a:pt x="1512" y="121"/>
                      <a:pt x="509" y="183"/>
                    </a:cubicBezTo>
                    <a:cubicBezTo>
                      <a:pt x="1" y="183"/>
                      <a:pt x="1" y="997"/>
                      <a:pt x="509" y="997"/>
                    </a:cubicBezTo>
                    <a:cubicBezTo>
                      <a:pt x="1512" y="1059"/>
                      <a:pt x="2534" y="1180"/>
                      <a:pt x="3539" y="1180"/>
                    </a:cubicBezTo>
                    <a:cubicBezTo>
                      <a:pt x="4165" y="1180"/>
                      <a:pt x="4785" y="1133"/>
                      <a:pt x="5389" y="997"/>
                    </a:cubicBezTo>
                    <a:cubicBezTo>
                      <a:pt x="5745" y="895"/>
                      <a:pt x="5745" y="387"/>
                      <a:pt x="5389" y="234"/>
                    </a:cubicBezTo>
                    <a:lnTo>
                      <a:pt x="5389" y="183"/>
                    </a:lnTo>
                    <a:cubicBezTo>
                      <a:pt x="4785" y="47"/>
                      <a:pt x="4165" y="0"/>
                      <a:pt x="35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5" name="Google Shape;1261;p27"/>
              <p:cNvSpPr/>
              <p:nvPr/>
            </p:nvSpPr>
            <p:spPr>
              <a:xfrm>
                <a:off x="5026887" y="4455331"/>
                <a:ext cx="239339" cy="203286"/>
              </a:xfrm>
              <a:custGeom>
                <a:avLst/>
                <a:gdLst/>
                <a:ahLst/>
                <a:cxnLst/>
                <a:rect l="l" t="t" r="r" b="b"/>
                <a:pathLst>
                  <a:path w="17280" h="14677" extrusionOk="0">
                    <a:moveTo>
                      <a:pt x="9005" y="799"/>
                    </a:moveTo>
                    <a:cubicBezTo>
                      <a:pt x="9258" y="799"/>
                      <a:pt x="9510" y="808"/>
                      <a:pt x="9761" y="825"/>
                    </a:cubicBezTo>
                    <a:cubicBezTo>
                      <a:pt x="16309" y="2450"/>
                      <a:pt x="14288" y="13493"/>
                      <a:pt x="7689" y="13493"/>
                    </a:cubicBezTo>
                    <a:cubicBezTo>
                      <a:pt x="7064" y="13493"/>
                      <a:pt x="6398" y="13394"/>
                      <a:pt x="5694" y="13178"/>
                    </a:cubicBezTo>
                    <a:cubicBezTo>
                      <a:pt x="2034" y="12060"/>
                      <a:pt x="458" y="7739"/>
                      <a:pt x="2237" y="4333"/>
                    </a:cubicBezTo>
                    <a:cubicBezTo>
                      <a:pt x="3540" y="1821"/>
                      <a:pt x="6289" y="799"/>
                      <a:pt x="9005" y="799"/>
                    </a:cubicBezTo>
                    <a:close/>
                    <a:moveTo>
                      <a:pt x="7936" y="1"/>
                    </a:moveTo>
                    <a:cubicBezTo>
                      <a:pt x="4356" y="1"/>
                      <a:pt x="1222" y="2567"/>
                      <a:pt x="661" y="6163"/>
                    </a:cubicBezTo>
                    <a:cubicBezTo>
                      <a:pt x="0" y="10077"/>
                      <a:pt x="2644" y="13839"/>
                      <a:pt x="6558" y="14551"/>
                    </a:cubicBezTo>
                    <a:cubicBezTo>
                      <a:pt x="7041" y="14636"/>
                      <a:pt x="7503" y="14676"/>
                      <a:pt x="7944" y="14676"/>
                    </a:cubicBezTo>
                    <a:cubicBezTo>
                      <a:pt x="16345" y="14676"/>
                      <a:pt x="17279" y="51"/>
                      <a:pt x="9287" y="51"/>
                    </a:cubicBezTo>
                    <a:cubicBezTo>
                      <a:pt x="9159" y="51"/>
                      <a:pt x="9029" y="55"/>
                      <a:pt x="8897" y="63"/>
                    </a:cubicBezTo>
                    <a:cubicBezTo>
                      <a:pt x="8574" y="21"/>
                      <a:pt x="8253" y="1"/>
                      <a:pt x="79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6" name="Google Shape;1262;p27"/>
              <p:cNvSpPr/>
              <p:nvPr/>
            </p:nvSpPr>
            <p:spPr>
              <a:xfrm>
                <a:off x="5056458" y="4481800"/>
                <a:ext cx="152800" cy="141180"/>
              </a:xfrm>
              <a:custGeom>
                <a:avLst/>
                <a:gdLst/>
                <a:ahLst/>
                <a:cxnLst/>
                <a:rect l="l" t="t" r="r" b="b"/>
                <a:pathLst>
                  <a:path w="11032" h="10193" extrusionOk="0">
                    <a:moveTo>
                      <a:pt x="6050" y="643"/>
                    </a:moveTo>
                    <a:cubicBezTo>
                      <a:pt x="7778" y="948"/>
                      <a:pt x="9151" y="2218"/>
                      <a:pt x="9659" y="3896"/>
                    </a:cubicBezTo>
                    <a:cubicBezTo>
                      <a:pt x="10269" y="6438"/>
                      <a:pt x="8490" y="8929"/>
                      <a:pt x="5897" y="9183"/>
                    </a:cubicBezTo>
                    <a:cubicBezTo>
                      <a:pt x="5759" y="9197"/>
                      <a:pt x="5622" y="9204"/>
                      <a:pt x="5486" y="9204"/>
                    </a:cubicBezTo>
                    <a:cubicBezTo>
                      <a:pt x="3125" y="9204"/>
                      <a:pt x="1181" y="7161"/>
                      <a:pt x="1373" y="4709"/>
                    </a:cubicBezTo>
                    <a:cubicBezTo>
                      <a:pt x="1576" y="2168"/>
                      <a:pt x="3661" y="1253"/>
                      <a:pt x="5847" y="846"/>
                    </a:cubicBezTo>
                    <a:cubicBezTo>
                      <a:pt x="5948" y="846"/>
                      <a:pt x="6050" y="744"/>
                      <a:pt x="6050" y="643"/>
                    </a:cubicBezTo>
                    <a:close/>
                    <a:moveTo>
                      <a:pt x="5542" y="0"/>
                    </a:moveTo>
                    <a:cubicBezTo>
                      <a:pt x="5241" y="0"/>
                      <a:pt x="4935" y="27"/>
                      <a:pt x="4627" y="83"/>
                    </a:cubicBezTo>
                    <a:cubicBezTo>
                      <a:pt x="4525" y="83"/>
                      <a:pt x="4474" y="185"/>
                      <a:pt x="4474" y="287"/>
                    </a:cubicBezTo>
                    <a:cubicBezTo>
                      <a:pt x="1831" y="744"/>
                      <a:pt x="1" y="3235"/>
                      <a:pt x="407" y="5929"/>
                    </a:cubicBezTo>
                    <a:cubicBezTo>
                      <a:pt x="781" y="8404"/>
                      <a:pt x="2869" y="10192"/>
                      <a:pt x="5294" y="10192"/>
                    </a:cubicBezTo>
                    <a:cubicBezTo>
                      <a:pt x="5510" y="10192"/>
                      <a:pt x="5728" y="10178"/>
                      <a:pt x="5948" y="10149"/>
                    </a:cubicBezTo>
                    <a:cubicBezTo>
                      <a:pt x="8897" y="9895"/>
                      <a:pt x="11032" y="7150"/>
                      <a:pt x="10574" y="4252"/>
                    </a:cubicBezTo>
                    <a:lnTo>
                      <a:pt x="10524" y="4252"/>
                    </a:lnTo>
                    <a:cubicBezTo>
                      <a:pt x="10116" y="1764"/>
                      <a:pt x="7978" y="0"/>
                      <a:pt x="554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7" name="Google Shape;1263;p27"/>
              <p:cNvSpPr/>
              <p:nvPr/>
            </p:nvSpPr>
            <p:spPr>
              <a:xfrm>
                <a:off x="5945878" y="4439860"/>
                <a:ext cx="195641" cy="191070"/>
              </a:xfrm>
              <a:custGeom>
                <a:avLst/>
                <a:gdLst/>
                <a:ahLst/>
                <a:cxnLst/>
                <a:rect l="l" t="t" r="r" b="b"/>
                <a:pathLst>
                  <a:path w="14125" h="13795" extrusionOk="0">
                    <a:moveTo>
                      <a:pt x="6702" y="671"/>
                    </a:moveTo>
                    <a:cubicBezTo>
                      <a:pt x="8990" y="925"/>
                      <a:pt x="10972" y="2349"/>
                      <a:pt x="11938" y="4433"/>
                    </a:cubicBezTo>
                    <a:cubicBezTo>
                      <a:pt x="13412" y="7687"/>
                      <a:pt x="11684" y="11499"/>
                      <a:pt x="8278" y="12516"/>
                    </a:cubicBezTo>
                    <a:cubicBezTo>
                      <a:pt x="7713" y="12698"/>
                      <a:pt x="7139" y="12784"/>
                      <a:pt x="6575" y="12784"/>
                    </a:cubicBezTo>
                    <a:cubicBezTo>
                      <a:pt x="4140" y="12784"/>
                      <a:pt x="1872" y="11179"/>
                      <a:pt x="1212" y="8703"/>
                    </a:cubicBezTo>
                    <a:cubicBezTo>
                      <a:pt x="347" y="5399"/>
                      <a:pt x="3042" y="925"/>
                      <a:pt x="6600" y="671"/>
                    </a:cubicBezTo>
                    <a:close/>
                    <a:moveTo>
                      <a:pt x="6008" y="1"/>
                    </a:moveTo>
                    <a:cubicBezTo>
                      <a:pt x="2768" y="1"/>
                      <a:pt x="1" y="4525"/>
                      <a:pt x="144" y="7483"/>
                    </a:cubicBezTo>
                    <a:cubicBezTo>
                      <a:pt x="332" y="11093"/>
                      <a:pt x="3286" y="13795"/>
                      <a:pt x="6775" y="13795"/>
                    </a:cubicBezTo>
                    <a:cubicBezTo>
                      <a:pt x="7069" y="13795"/>
                      <a:pt x="7367" y="13776"/>
                      <a:pt x="7668" y="13736"/>
                    </a:cubicBezTo>
                    <a:cubicBezTo>
                      <a:pt x="11481" y="13279"/>
                      <a:pt x="14124" y="9618"/>
                      <a:pt x="13361" y="5806"/>
                    </a:cubicBezTo>
                    <a:cubicBezTo>
                      <a:pt x="12853" y="2349"/>
                      <a:pt x="10006" y="214"/>
                      <a:pt x="6753" y="61"/>
                    </a:cubicBezTo>
                    <a:lnTo>
                      <a:pt x="6651" y="61"/>
                    </a:lnTo>
                    <a:cubicBezTo>
                      <a:pt x="6435" y="20"/>
                      <a:pt x="6220" y="1"/>
                      <a:pt x="6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8" name="Google Shape;1264;p27"/>
              <p:cNvSpPr/>
              <p:nvPr/>
            </p:nvSpPr>
            <p:spPr>
              <a:xfrm>
                <a:off x="5958247" y="4458337"/>
                <a:ext cx="154393" cy="143022"/>
              </a:xfrm>
              <a:custGeom>
                <a:avLst/>
                <a:gdLst/>
                <a:ahLst/>
                <a:cxnLst/>
                <a:rect l="l" t="t" r="r" b="b"/>
                <a:pathLst>
                  <a:path w="11147" h="10326" extrusionOk="0">
                    <a:moveTo>
                      <a:pt x="5904" y="991"/>
                    </a:moveTo>
                    <a:cubicBezTo>
                      <a:pt x="6510" y="991"/>
                      <a:pt x="7150" y="1212"/>
                      <a:pt x="7792" y="1726"/>
                    </a:cubicBezTo>
                    <a:cubicBezTo>
                      <a:pt x="7863" y="1762"/>
                      <a:pt x="7935" y="1798"/>
                      <a:pt x="8007" y="1798"/>
                    </a:cubicBezTo>
                    <a:cubicBezTo>
                      <a:pt x="8037" y="1798"/>
                      <a:pt x="8067" y="1792"/>
                      <a:pt x="8097" y="1777"/>
                    </a:cubicBezTo>
                    <a:cubicBezTo>
                      <a:pt x="9215" y="2591"/>
                      <a:pt x="9876" y="3912"/>
                      <a:pt x="9876" y="5285"/>
                    </a:cubicBezTo>
                    <a:cubicBezTo>
                      <a:pt x="9876" y="7529"/>
                      <a:pt x="8027" y="9343"/>
                      <a:pt x="5832" y="9343"/>
                    </a:cubicBezTo>
                    <a:cubicBezTo>
                      <a:pt x="5640" y="9343"/>
                      <a:pt x="5446" y="9330"/>
                      <a:pt x="5250" y="9301"/>
                    </a:cubicBezTo>
                    <a:lnTo>
                      <a:pt x="5250" y="9352"/>
                    </a:lnTo>
                    <a:cubicBezTo>
                      <a:pt x="1" y="8484"/>
                      <a:pt x="2377" y="991"/>
                      <a:pt x="5904" y="991"/>
                    </a:cubicBezTo>
                    <a:close/>
                    <a:moveTo>
                      <a:pt x="6252" y="0"/>
                    </a:moveTo>
                    <a:cubicBezTo>
                      <a:pt x="4749" y="0"/>
                      <a:pt x="2989" y="1379"/>
                      <a:pt x="2250" y="2540"/>
                    </a:cubicBezTo>
                    <a:cubicBezTo>
                      <a:pt x="725" y="5082"/>
                      <a:pt x="980" y="8640"/>
                      <a:pt x="3979" y="9962"/>
                    </a:cubicBezTo>
                    <a:cubicBezTo>
                      <a:pt x="4579" y="10209"/>
                      <a:pt x="5199" y="10326"/>
                      <a:pt x="5807" y="10326"/>
                    </a:cubicBezTo>
                    <a:cubicBezTo>
                      <a:pt x="7825" y="10326"/>
                      <a:pt x="9720" y="9045"/>
                      <a:pt x="10384" y="7013"/>
                    </a:cubicBezTo>
                    <a:cubicBezTo>
                      <a:pt x="11147" y="4675"/>
                      <a:pt x="10181" y="2133"/>
                      <a:pt x="7995" y="964"/>
                    </a:cubicBezTo>
                    <a:cubicBezTo>
                      <a:pt x="7540" y="274"/>
                      <a:pt x="6922" y="0"/>
                      <a:pt x="62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19" name="Google Shape;1265;p27"/>
              <p:cNvSpPr/>
              <p:nvPr/>
            </p:nvSpPr>
            <p:spPr>
              <a:xfrm>
                <a:off x="5549334" y="4190783"/>
                <a:ext cx="69015" cy="4030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2910" extrusionOk="0">
                    <a:moveTo>
                      <a:pt x="1871" y="868"/>
                    </a:moveTo>
                    <a:cubicBezTo>
                      <a:pt x="2794" y="868"/>
                      <a:pt x="3753" y="1025"/>
                      <a:pt x="3966" y="1878"/>
                    </a:cubicBezTo>
                    <a:cubicBezTo>
                      <a:pt x="3483" y="1929"/>
                      <a:pt x="2987" y="1955"/>
                      <a:pt x="2492" y="1955"/>
                    </a:cubicBezTo>
                    <a:cubicBezTo>
                      <a:pt x="1996" y="1955"/>
                      <a:pt x="1500" y="1929"/>
                      <a:pt x="1018" y="1878"/>
                    </a:cubicBezTo>
                    <a:lnTo>
                      <a:pt x="967" y="1827"/>
                    </a:lnTo>
                    <a:cubicBezTo>
                      <a:pt x="967" y="1726"/>
                      <a:pt x="916" y="1675"/>
                      <a:pt x="865" y="1573"/>
                    </a:cubicBezTo>
                    <a:cubicBezTo>
                      <a:pt x="814" y="1370"/>
                      <a:pt x="763" y="1167"/>
                      <a:pt x="763" y="912"/>
                    </a:cubicBezTo>
                    <a:cubicBezTo>
                      <a:pt x="1084" y="897"/>
                      <a:pt x="1475" y="868"/>
                      <a:pt x="1871" y="868"/>
                    </a:cubicBezTo>
                    <a:close/>
                    <a:moveTo>
                      <a:pt x="2283" y="1"/>
                    </a:moveTo>
                    <a:cubicBezTo>
                      <a:pt x="1653" y="1"/>
                      <a:pt x="1021" y="159"/>
                      <a:pt x="458" y="455"/>
                    </a:cubicBezTo>
                    <a:cubicBezTo>
                      <a:pt x="306" y="506"/>
                      <a:pt x="255" y="607"/>
                      <a:pt x="255" y="709"/>
                    </a:cubicBezTo>
                    <a:cubicBezTo>
                      <a:pt x="204" y="709"/>
                      <a:pt x="204" y="760"/>
                      <a:pt x="204" y="811"/>
                    </a:cubicBezTo>
                    <a:cubicBezTo>
                      <a:pt x="1" y="1217"/>
                      <a:pt x="1" y="1675"/>
                      <a:pt x="153" y="2082"/>
                    </a:cubicBezTo>
                    <a:cubicBezTo>
                      <a:pt x="1" y="2336"/>
                      <a:pt x="153" y="2641"/>
                      <a:pt x="408" y="2692"/>
                    </a:cubicBezTo>
                    <a:cubicBezTo>
                      <a:pt x="1190" y="2831"/>
                      <a:pt x="1972" y="2910"/>
                      <a:pt x="2746" y="2910"/>
                    </a:cubicBezTo>
                    <a:cubicBezTo>
                      <a:pt x="3380" y="2910"/>
                      <a:pt x="4009" y="2857"/>
                      <a:pt x="4627" y="2743"/>
                    </a:cubicBezTo>
                    <a:cubicBezTo>
                      <a:pt x="4830" y="2692"/>
                      <a:pt x="4983" y="2488"/>
                      <a:pt x="4983" y="2285"/>
                    </a:cubicBezTo>
                    <a:cubicBezTo>
                      <a:pt x="4983" y="1370"/>
                      <a:pt x="4424" y="607"/>
                      <a:pt x="3610" y="252"/>
                    </a:cubicBezTo>
                    <a:cubicBezTo>
                      <a:pt x="3186" y="82"/>
                      <a:pt x="2735" y="1"/>
                      <a:pt x="22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20" name="Google Shape;1266;p27"/>
              <p:cNvSpPr/>
              <p:nvPr/>
            </p:nvSpPr>
            <p:spPr>
              <a:xfrm>
                <a:off x="4871981" y="4242086"/>
                <a:ext cx="41467" cy="33919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2449" extrusionOk="0">
                    <a:moveTo>
                      <a:pt x="1106" y="0"/>
                    </a:moveTo>
                    <a:cubicBezTo>
                      <a:pt x="1094" y="0"/>
                      <a:pt x="1081" y="2"/>
                      <a:pt x="1068" y="4"/>
                    </a:cubicBezTo>
                    <a:cubicBezTo>
                      <a:pt x="458" y="55"/>
                      <a:pt x="0" y="614"/>
                      <a:pt x="51" y="1224"/>
                    </a:cubicBezTo>
                    <a:cubicBezTo>
                      <a:pt x="204" y="1936"/>
                      <a:pt x="865" y="2445"/>
                      <a:pt x="1576" y="2445"/>
                    </a:cubicBezTo>
                    <a:cubicBezTo>
                      <a:pt x="1610" y="2447"/>
                      <a:pt x="1643" y="2448"/>
                      <a:pt x="1676" y="2448"/>
                    </a:cubicBezTo>
                    <a:cubicBezTo>
                      <a:pt x="2293" y="2448"/>
                      <a:pt x="2804" y="2007"/>
                      <a:pt x="2949" y="1428"/>
                    </a:cubicBezTo>
                    <a:cubicBezTo>
                      <a:pt x="2993" y="984"/>
                      <a:pt x="2612" y="424"/>
                      <a:pt x="2142" y="424"/>
                    </a:cubicBezTo>
                    <a:cubicBezTo>
                      <a:pt x="2074" y="424"/>
                      <a:pt x="2003" y="436"/>
                      <a:pt x="1932" y="462"/>
                    </a:cubicBezTo>
                    <a:cubicBezTo>
                      <a:pt x="1780" y="513"/>
                      <a:pt x="1780" y="818"/>
                      <a:pt x="1983" y="818"/>
                    </a:cubicBezTo>
                    <a:cubicBezTo>
                      <a:pt x="2390" y="818"/>
                      <a:pt x="2593" y="1326"/>
                      <a:pt x="2288" y="1580"/>
                    </a:cubicBezTo>
                    <a:cubicBezTo>
                      <a:pt x="2124" y="1679"/>
                      <a:pt x="1939" y="1735"/>
                      <a:pt x="1759" y="1735"/>
                    </a:cubicBezTo>
                    <a:cubicBezTo>
                      <a:pt x="1661" y="1735"/>
                      <a:pt x="1565" y="1718"/>
                      <a:pt x="1475" y="1682"/>
                    </a:cubicBezTo>
                    <a:cubicBezTo>
                      <a:pt x="1170" y="1631"/>
                      <a:pt x="915" y="1479"/>
                      <a:pt x="763" y="1174"/>
                    </a:cubicBezTo>
                    <a:cubicBezTo>
                      <a:pt x="661" y="869"/>
                      <a:pt x="865" y="564"/>
                      <a:pt x="1170" y="462"/>
                    </a:cubicBezTo>
                    <a:cubicBezTo>
                      <a:pt x="1362" y="414"/>
                      <a:pt x="1327" y="0"/>
                      <a:pt x="11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21" name="Google Shape;1267;p27"/>
              <p:cNvSpPr/>
              <p:nvPr/>
            </p:nvSpPr>
            <p:spPr>
              <a:xfrm>
                <a:off x="4748059" y="4254552"/>
                <a:ext cx="103875" cy="44195"/>
              </a:xfrm>
              <a:custGeom>
                <a:avLst/>
                <a:gdLst/>
                <a:ahLst/>
                <a:cxnLst/>
                <a:rect l="l" t="t" r="r" b="b"/>
                <a:pathLst>
                  <a:path w="7500" h="3191" extrusionOk="0">
                    <a:moveTo>
                      <a:pt x="5100" y="1"/>
                    </a:moveTo>
                    <a:cubicBezTo>
                      <a:pt x="4051" y="1"/>
                      <a:pt x="3023" y="250"/>
                      <a:pt x="2085" y="680"/>
                    </a:cubicBezTo>
                    <a:cubicBezTo>
                      <a:pt x="1424" y="985"/>
                      <a:pt x="0" y="1748"/>
                      <a:pt x="610" y="2765"/>
                    </a:cubicBezTo>
                    <a:cubicBezTo>
                      <a:pt x="783" y="3085"/>
                      <a:pt x="1088" y="3191"/>
                      <a:pt x="1419" y="3191"/>
                    </a:cubicBezTo>
                    <a:cubicBezTo>
                      <a:pt x="1771" y="3191"/>
                      <a:pt x="2153" y="3073"/>
                      <a:pt x="2440" y="2968"/>
                    </a:cubicBezTo>
                    <a:cubicBezTo>
                      <a:pt x="4118" y="2510"/>
                      <a:pt x="5694" y="1900"/>
                      <a:pt x="7270" y="1138"/>
                    </a:cubicBezTo>
                    <a:cubicBezTo>
                      <a:pt x="7499" y="1000"/>
                      <a:pt x="7398" y="615"/>
                      <a:pt x="7115" y="615"/>
                    </a:cubicBezTo>
                    <a:cubicBezTo>
                      <a:pt x="7084" y="615"/>
                      <a:pt x="7051" y="619"/>
                      <a:pt x="7016" y="629"/>
                    </a:cubicBezTo>
                    <a:lnTo>
                      <a:pt x="7066" y="680"/>
                    </a:lnTo>
                    <a:cubicBezTo>
                      <a:pt x="6202" y="884"/>
                      <a:pt x="5338" y="1138"/>
                      <a:pt x="4525" y="1494"/>
                    </a:cubicBezTo>
                    <a:cubicBezTo>
                      <a:pt x="3936" y="1739"/>
                      <a:pt x="2778" y="2411"/>
                      <a:pt x="2104" y="2411"/>
                    </a:cubicBezTo>
                    <a:cubicBezTo>
                      <a:pt x="2080" y="2411"/>
                      <a:pt x="2056" y="2410"/>
                      <a:pt x="2034" y="2409"/>
                    </a:cubicBezTo>
                    <a:lnTo>
                      <a:pt x="1780" y="2510"/>
                    </a:lnTo>
                    <a:cubicBezTo>
                      <a:pt x="1525" y="2053"/>
                      <a:pt x="1576" y="1799"/>
                      <a:pt x="1881" y="1697"/>
                    </a:cubicBezTo>
                    <a:cubicBezTo>
                      <a:pt x="2288" y="1392"/>
                      <a:pt x="2695" y="1189"/>
                      <a:pt x="3152" y="1087"/>
                    </a:cubicBezTo>
                    <a:cubicBezTo>
                      <a:pt x="4118" y="782"/>
                      <a:pt x="5084" y="579"/>
                      <a:pt x="6050" y="528"/>
                    </a:cubicBezTo>
                    <a:cubicBezTo>
                      <a:pt x="6340" y="528"/>
                      <a:pt x="6354" y="67"/>
                      <a:pt x="6091" y="67"/>
                    </a:cubicBezTo>
                    <a:cubicBezTo>
                      <a:pt x="6078" y="67"/>
                      <a:pt x="6064" y="68"/>
                      <a:pt x="6050" y="70"/>
                    </a:cubicBezTo>
                    <a:cubicBezTo>
                      <a:pt x="5733" y="23"/>
                      <a:pt x="5415" y="1"/>
                      <a:pt x="51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22" name="Google Shape;1268;p27"/>
              <p:cNvSpPr/>
              <p:nvPr/>
            </p:nvSpPr>
            <p:spPr>
              <a:xfrm>
                <a:off x="6180231" y="4177667"/>
                <a:ext cx="50705" cy="29985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2165" extrusionOk="0">
                    <a:moveTo>
                      <a:pt x="1173" y="0"/>
                    </a:moveTo>
                    <a:cubicBezTo>
                      <a:pt x="868" y="0"/>
                      <a:pt x="591" y="114"/>
                      <a:pt x="407" y="436"/>
                    </a:cubicBezTo>
                    <a:cubicBezTo>
                      <a:pt x="0" y="1199"/>
                      <a:pt x="661" y="1758"/>
                      <a:pt x="1220" y="1961"/>
                    </a:cubicBezTo>
                    <a:cubicBezTo>
                      <a:pt x="1525" y="2063"/>
                      <a:pt x="1932" y="2164"/>
                      <a:pt x="2319" y="2164"/>
                    </a:cubicBezTo>
                    <a:cubicBezTo>
                      <a:pt x="2707" y="2164"/>
                      <a:pt x="3076" y="2063"/>
                      <a:pt x="3304" y="1758"/>
                    </a:cubicBezTo>
                    <a:cubicBezTo>
                      <a:pt x="3660" y="1351"/>
                      <a:pt x="3559" y="589"/>
                      <a:pt x="2949" y="487"/>
                    </a:cubicBezTo>
                    <a:lnTo>
                      <a:pt x="2949" y="538"/>
                    </a:lnTo>
                    <a:cubicBezTo>
                      <a:pt x="2694" y="538"/>
                      <a:pt x="2593" y="843"/>
                      <a:pt x="2796" y="995"/>
                    </a:cubicBezTo>
                    <a:cubicBezTo>
                      <a:pt x="3152" y="1199"/>
                      <a:pt x="2745" y="1554"/>
                      <a:pt x="2440" y="1554"/>
                    </a:cubicBezTo>
                    <a:cubicBezTo>
                      <a:pt x="2135" y="1554"/>
                      <a:pt x="1779" y="1554"/>
                      <a:pt x="1474" y="1453"/>
                    </a:cubicBezTo>
                    <a:cubicBezTo>
                      <a:pt x="1068" y="1351"/>
                      <a:pt x="508" y="894"/>
                      <a:pt x="1017" y="538"/>
                    </a:cubicBezTo>
                    <a:cubicBezTo>
                      <a:pt x="1111" y="475"/>
                      <a:pt x="1225" y="451"/>
                      <a:pt x="1347" y="451"/>
                    </a:cubicBezTo>
                    <a:cubicBezTo>
                      <a:pt x="1617" y="451"/>
                      <a:pt x="1925" y="569"/>
                      <a:pt x="2135" y="639"/>
                    </a:cubicBezTo>
                    <a:cubicBezTo>
                      <a:pt x="2153" y="644"/>
                      <a:pt x="2171" y="646"/>
                      <a:pt x="2187" y="646"/>
                    </a:cubicBezTo>
                    <a:cubicBezTo>
                      <a:pt x="2355" y="646"/>
                      <a:pt x="2427" y="427"/>
                      <a:pt x="2288" y="334"/>
                    </a:cubicBezTo>
                    <a:cubicBezTo>
                      <a:pt x="1954" y="167"/>
                      <a:pt x="1543" y="0"/>
                      <a:pt x="11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23" name="Google Shape;1269;p27"/>
              <p:cNvSpPr/>
              <p:nvPr/>
            </p:nvSpPr>
            <p:spPr>
              <a:xfrm>
                <a:off x="6050741" y="4174274"/>
                <a:ext cx="100953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2435" extrusionOk="0">
                    <a:moveTo>
                      <a:pt x="3308" y="1"/>
                    </a:moveTo>
                    <a:cubicBezTo>
                      <a:pt x="1639" y="1"/>
                      <a:pt x="0" y="311"/>
                      <a:pt x="402" y="1545"/>
                    </a:cubicBezTo>
                    <a:cubicBezTo>
                      <a:pt x="656" y="2257"/>
                      <a:pt x="1724" y="2308"/>
                      <a:pt x="2334" y="2359"/>
                    </a:cubicBezTo>
                    <a:cubicBezTo>
                      <a:pt x="2728" y="2409"/>
                      <a:pt x="3125" y="2435"/>
                      <a:pt x="3522" y="2435"/>
                    </a:cubicBezTo>
                    <a:cubicBezTo>
                      <a:pt x="4713" y="2435"/>
                      <a:pt x="5905" y="2206"/>
                      <a:pt x="7011" y="1749"/>
                    </a:cubicBezTo>
                    <a:cubicBezTo>
                      <a:pt x="7288" y="1656"/>
                      <a:pt x="7229" y="1227"/>
                      <a:pt x="6948" y="1227"/>
                    </a:cubicBezTo>
                    <a:cubicBezTo>
                      <a:pt x="6920" y="1227"/>
                      <a:pt x="6890" y="1231"/>
                      <a:pt x="6858" y="1240"/>
                    </a:cubicBezTo>
                    <a:cubicBezTo>
                      <a:pt x="5943" y="1545"/>
                      <a:pt x="4977" y="1749"/>
                      <a:pt x="4011" y="1850"/>
                    </a:cubicBezTo>
                    <a:cubicBezTo>
                      <a:pt x="3650" y="1880"/>
                      <a:pt x="3076" y="1964"/>
                      <a:pt x="2541" y="1964"/>
                    </a:cubicBezTo>
                    <a:cubicBezTo>
                      <a:pt x="2171" y="1964"/>
                      <a:pt x="1820" y="1924"/>
                      <a:pt x="1571" y="1799"/>
                    </a:cubicBezTo>
                    <a:cubicBezTo>
                      <a:pt x="1063" y="1799"/>
                      <a:pt x="1012" y="1545"/>
                      <a:pt x="1419" y="935"/>
                    </a:cubicBezTo>
                    <a:lnTo>
                      <a:pt x="2181" y="783"/>
                    </a:lnTo>
                    <a:cubicBezTo>
                      <a:pt x="2639" y="783"/>
                      <a:pt x="3096" y="732"/>
                      <a:pt x="3554" y="732"/>
                    </a:cubicBezTo>
                    <a:cubicBezTo>
                      <a:pt x="3842" y="715"/>
                      <a:pt x="4135" y="709"/>
                      <a:pt x="4433" y="709"/>
                    </a:cubicBezTo>
                    <a:cubicBezTo>
                      <a:pt x="5028" y="709"/>
                      <a:pt x="5638" y="732"/>
                      <a:pt x="6248" y="732"/>
                    </a:cubicBezTo>
                    <a:cubicBezTo>
                      <a:pt x="6502" y="732"/>
                      <a:pt x="6553" y="325"/>
                      <a:pt x="6299" y="274"/>
                    </a:cubicBezTo>
                    <a:cubicBezTo>
                      <a:pt x="5900" y="186"/>
                      <a:pt x="4595" y="1"/>
                      <a:pt x="33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" name="Google Shape;1270;p27"/>
          <p:cNvGrpSpPr/>
          <p:nvPr/>
        </p:nvGrpSpPr>
        <p:grpSpPr>
          <a:xfrm>
            <a:off x="6629584" y="1099852"/>
            <a:ext cx="2103266" cy="958834"/>
            <a:chOff x="6629584" y="1308516"/>
            <a:chExt cx="2103266" cy="958834"/>
          </a:xfrm>
        </p:grpSpPr>
        <p:sp>
          <p:nvSpPr>
            <p:cNvPr id="1049524" name="Google Shape;1271;p27"/>
            <p:cNvSpPr txBox="1"/>
            <p:nvPr/>
          </p:nvSpPr>
          <p:spPr>
            <a:xfrm>
              <a:off x="6629584" y="1483541"/>
              <a:ext cx="1870500" cy="73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4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Analiza rentabilității financiar</a:t>
              </a:r>
              <a:r>
                <a:rPr lang="en-GB" sz="14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e</a:t>
              </a:r>
              <a:endParaRPr sz="14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525" name="Google Shape;1272;p27"/>
            <p:cNvSpPr txBox="1"/>
            <p:nvPr/>
          </p:nvSpPr>
          <p:spPr>
            <a:xfrm>
              <a:off x="6629585" y="1308516"/>
              <a:ext cx="1870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526" name="Google Shape;1273;p27"/>
            <p:cNvSpPr/>
            <p:nvPr/>
          </p:nvSpPr>
          <p:spPr>
            <a:xfrm>
              <a:off x="8546550" y="1444450"/>
              <a:ext cx="186300" cy="822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274;p27"/>
          <p:cNvGrpSpPr/>
          <p:nvPr/>
        </p:nvGrpSpPr>
        <p:grpSpPr>
          <a:xfrm>
            <a:off x="6629583" y="2441406"/>
            <a:ext cx="2103267" cy="954768"/>
            <a:chOff x="6629583" y="2431438"/>
            <a:chExt cx="2103267" cy="954768"/>
          </a:xfrm>
        </p:grpSpPr>
        <p:sp>
          <p:nvSpPr>
            <p:cNvPr id="1049527" name="Google Shape;1275;p27"/>
            <p:cNvSpPr txBox="1"/>
            <p:nvPr/>
          </p:nvSpPr>
          <p:spPr>
            <a:xfrm>
              <a:off x="6629911" y="2431438"/>
              <a:ext cx="1870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528" name="Google Shape;1276;p27"/>
            <p:cNvSpPr txBox="1"/>
            <p:nvPr/>
          </p:nvSpPr>
          <p:spPr>
            <a:xfrm>
              <a:off x="6629583" y="2604862"/>
              <a:ext cx="1870500" cy="73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4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Criteriul timpului de recuperare</a:t>
              </a:r>
              <a:endParaRPr sz="14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529" name="Google Shape;1277;p27"/>
            <p:cNvSpPr/>
            <p:nvPr/>
          </p:nvSpPr>
          <p:spPr>
            <a:xfrm>
              <a:off x="8546550" y="2563306"/>
              <a:ext cx="186300" cy="822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278;p27"/>
          <p:cNvGrpSpPr/>
          <p:nvPr/>
        </p:nvGrpSpPr>
        <p:grpSpPr>
          <a:xfrm>
            <a:off x="6629585" y="3782960"/>
            <a:ext cx="2103265" cy="950701"/>
            <a:chOff x="6629585" y="3554360"/>
            <a:chExt cx="2103265" cy="950701"/>
          </a:xfrm>
        </p:grpSpPr>
        <p:sp>
          <p:nvSpPr>
            <p:cNvPr id="1049530" name="Google Shape;1279;p27"/>
            <p:cNvSpPr txBox="1"/>
            <p:nvPr/>
          </p:nvSpPr>
          <p:spPr>
            <a:xfrm>
              <a:off x="6676050" y="3697750"/>
              <a:ext cx="1870500" cy="73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4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Profitul mediu brut la 1 leu venituri totale</a:t>
              </a:r>
              <a:endParaRPr sz="14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1049531" name="Google Shape;1280;p27"/>
            <p:cNvSpPr txBox="1"/>
            <p:nvPr/>
          </p:nvSpPr>
          <p:spPr>
            <a:xfrm>
              <a:off x="6629585" y="3554360"/>
              <a:ext cx="1870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49532" name="Google Shape;1281;p27"/>
            <p:cNvSpPr/>
            <p:nvPr/>
          </p:nvSpPr>
          <p:spPr>
            <a:xfrm>
              <a:off x="8546550" y="3682161"/>
              <a:ext cx="186300" cy="822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83" name="Text Box 1049582"/>
          <p:cNvSpPr txBox="1"/>
          <p:nvPr/>
        </p:nvSpPr>
        <p:spPr>
          <a:xfrm>
            <a:off x="3501340" y="1198128"/>
            <a:ext cx="2141321" cy="51054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>
                <a:solidFill>
                  <a:srgbClr val="000000"/>
                </a:solidFill>
              </a:rPr>
              <a:t>Concluzii</a:t>
            </a:r>
            <a:endParaRPr lang="ro-RO" sz="2800">
              <a:solidFill>
                <a:srgbClr val="000000"/>
              </a:solidFill>
            </a:endParaRPr>
          </a:p>
        </p:txBody>
      </p:sp>
      <p:sp>
        <p:nvSpPr>
          <p:cNvPr id="1049584" name="Text Box 1049583"/>
          <p:cNvSpPr txBox="1"/>
          <p:nvPr/>
        </p:nvSpPr>
        <p:spPr>
          <a:xfrm>
            <a:off x="2901264" y="2197937"/>
            <a:ext cx="4000000" cy="131063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7980" indent="-342900">
              <a:buFont typeface="Arial" panose="020B0604020202020204"/>
              <a:buChar char="•"/>
            </a:pPr>
            <a:r>
              <a:rPr lang="en-US" altLang="en-US" sz="2000">
                <a:solidFill>
                  <a:srgbClr val="000000"/>
                </a:solidFill>
              </a:rPr>
              <a:t>Proiectul este fezabil</a:t>
            </a:r>
            <a:endParaRPr lang="ro-RO" sz="2000">
              <a:solidFill>
                <a:srgbClr val="000000"/>
              </a:solidFill>
            </a:endParaRPr>
          </a:p>
          <a:p>
            <a:pPr marL="347980" indent="-342900">
              <a:buFont typeface="Arial" panose="020B0604020202020204"/>
              <a:buChar char="•"/>
            </a:pPr>
            <a:r>
              <a:rPr lang="en-US" altLang="en-US" sz="2000">
                <a:solidFill>
                  <a:srgbClr val="000000"/>
                </a:solidFill>
              </a:rPr>
              <a:t>Riscul este mare</a:t>
            </a:r>
            <a:endParaRPr lang="ro-RO" sz="2000">
              <a:solidFill>
                <a:srgbClr val="000000"/>
              </a:solidFill>
            </a:endParaRPr>
          </a:p>
          <a:p>
            <a:pPr marL="347980" indent="-342900">
              <a:buFont typeface="Arial" panose="020B0604020202020204"/>
              <a:buChar char="•"/>
            </a:pPr>
            <a:r>
              <a:rPr lang="en-US" altLang="en-US" sz="2000">
                <a:solidFill>
                  <a:srgbClr val="000000"/>
                </a:solidFill>
              </a:rPr>
              <a:t>Investiția se poate recupera</a:t>
            </a:r>
            <a:endParaRPr lang="ro-RO" sz="2000">
              <a:solidFill>
                <a:srgbClr val="000000"/>
              </a:solidFill>
            </a:endParaRPr>
          </a:p>
          <a:p>
            <a:pPr marL="347980" indent="-342900">
              <a:buFont typeface="Arial" panose="020B0604020202020204"/>
              <a:buChar char="•"/>
            </a:pPr>
            <a:r>
              <a:rPr lang="en-US" altLang="en-US" sz="2000">
                <a:solidFill>
                  <a:srgbClr val="000000"/>
                </a:solidFill>
              </a:rPr>
              <a:t>Piața este favorabilă </a:t>
            </a:r>
            <a:endParaRPr lang="ro-RO"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1704;p56"/>
          <p:cNvGrpSpPr/>
          <p:nvPr/>
        </p:nvGrpSpPr>
        <p:grpSpPr>
          <a:xfrm>
            <a:off x="5888474" y="516082"/>
            <a:ext cx="3254779" cy="4312950"/>
            <a:chOff x="6379286" y="552033"/>
            <a:chExt cx="2530145" cy="3352729"/>
          </a:xfrm>
        </p:grpSpPr>
        <p:sp>
          <p:nvSpPr>
            <p:cNvPr id="1049592" name="Google Shape;1705;p56"/>
            <p:cNvSpPr/>
            <p:nvPr/>
          </p:nvSpPr>
          <p:spPr>
            <a:xfrm>
              <a:off x="6379286" y="1090241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44" y="7115"/>
                    <a:pt x="506" y="7941"/>
                    <a:pt x="1176" y="8402"/>
                  </a:cubicBezTo>
                  <a:cubicBezTo>
                    <a:pt x="1855" y="8877"/>
                    <a:pt x="1899" y="8842"/>
                    <a:pt x="2037" y="8842"/>
                  </a:cubicBezTo>
                  <a:cubicBezTo>
                    <a:pt x="2174" y="8850"/>
                    <a:pt x="2463" y="8588"/>
                    <a:pt x="2477" y="8482"/>
                  </a:cubicBezTo>
                  <a:cubicBezTo>
                    <a:pt x="2485" y="8393"/>
                    <a:pt x="2139" y="7715"/>
                    <a:pt x="2139" y="7715"/>
                  </a:cubicBezTo>
                  <a:lnTo>
                    <a:pt x="1402" y="6357"/>
                  </a:lnTo>
                  <a:lnTo>
                    <a:pt x="2131" y="5411"/>
                  </a:lnTo>
                  <a:cubicBezTo>
                    <a:pt x="2131" y="5411"/>
                    <a:pt x="2303" y="6943"/>
                    <a:pt x="2844" y="7404"/>
                  </a:cubicBezTo>
                  <a:cubicBezTo>
                    <a:pt x="3373" y="7875"/>
                    <a:pt x="4096" y="7976"/>
                    <a:pt x="4096" y="7976"/>
                  </a:cubicBezTo>
                  <a:cubicBezTo>
                    <a:pt x="4096" y="7976"/>
                    <a:pt x="4464" y="7772"/>
                    <a:pt x="4745" y="7435"/>
                  </a:cubicBezTo>
                  <a:cubicBezTo>
                    <a:pt x="5019" y="7102"/>
                    <a:pt x="5099" y="7000"/>
                    <a:pt x="5099" y="7000"/>
                  </a:cubicBezTo>
                  <a:cubicBezTo>
                    <a:pt x="5099" y="7000"/>
                    <a:pt x="5374" y="6906"/>
                    <a:pt x="5720" y="6689"/>
                  </a:cubicBezTo>
                  <a:cubicBezTo>
                    <a:pt x="6054" y="6458"/>
                    <a:pt x="6089" y="5961"/>
                    <a:pt x="6089" y="5961"/>
                  </a:cubicBezTo>
                  <a:cubicBezTo>
                    <a:pt x="6089" y="5961"/>
                    <a:pt x="7265" y="5468"/>
                    <a:pt x="8264" y="4594"/>
                  </a:cubicBezTo>
                  <a:cubicBezTo>
                    <a:pt x="9267" y="3706"/>
                    <a:pt x="9680" y="3223"/>
                    <a:pt x="9680" y="32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593" name="Google Shape;1706;p56"/>
            <p:cNvSpPr/>
            <p:nvPr/>
          </p:nvSpPr>
          <p:spPr>
            <a:xfrm>
              <a:off x="6379286" y="1090241"/>
              <a:ext cx="1603648" cy="1294688"/>
            </a:xfrm>
            <a:custGeom>
              <a:avLst/>
              <a:gdLst/>
              <a:ahLst/>
              <a:cxnLst/>
              <a:rect l="l" t="t" r="r" b="b"/>
              <a:pathLst>
                <a:path w="8611" h="6952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93" y="6437"/>
                    <a:pt x="554" y="5802"/>
                    <a:pt x="838" y="5224"/>
                  </a:cubicBezTo>
                  <a:cubicBezTo>
                    <a:pt x="1127" y="4661"/>
                    <a:pt x="1784" y="3742"/>
                    <a:pt x="2086" y="3121"/>
                  </a:cubicBezTo>
                  <a:cubicBezTo>
                    <a:pt x="2383" y="2500"/>
                    <a:pt x="8610" y="738"/>
                    <a:pt x="8610" y="73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4" name="Google Shape;1707;p56"/>
            <p:cNvSpPr/>
            <p:nvPr/>
          </p:nvSpPr>
          <p:spPr>
            <a:xfrm>
              <a:off x="6775959" y="1997002"/>
              <a:ext cx="574527" cy="578624"/>
            </a:xfrm>
            <a:custGeom>
              <a:avLst/>
              <a:gdLst/>
              <a:ahLst/>
              <a:cxnLst/>
              <a:rect l="l" t="t" r="r" b="b"/>
              <a:pathLst>
                <a:path w="3085" h="3107" extrusionOk="0">
                  <a:moveTo>
                    <a:pt x="1" y="542"/>
                  </a:moveTo>
                  <a:cubicBezTo>
                    <a:pt x="1" y="542"/>
                    <a:pt x="173" y="2074"/>
                    <a:pt x="714" y="2535"/>
                  </a:cubicBezTo>
                  <a:cubicBezTo>
                    <a:pt x="1243" y="3006"/>
                    <a:pt x="1966" y="3107"/>
                    <a:pt x="1966" y="3107"/>
                  </a:cubicBezTo>
                  <a:cubicBezTo>
                    <a:pt x="1966" y="3107"/>
                    <a:pt x="2334" y="2903"/>
                    <a:pt x="2615" y="2566"/>
                  </a:cubicBezTo>
                  <a:cubicBezTo>
                    <a:pt x="2889" y="2233"/>
                    <a:pt x="2969" y="2131"/>
                    <a:pt x="2969" y="2131"/>
                  </a:cubicBezTo>
                  <a:cubicBezTo>
                    <a:pt x="2969" y="2131"/>
                    <a:pt x="3084" y="1199"/>
                    <a:pt x="2508" y="635"/>
                  </a:cubicBezTo>
                  <a:cubicBezTo>
                    <a:pt x="1935" y="81"/>
                    <a:pt x="1496" y="1"/>
                    <a:pt x="1496" y="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5" name="Google Shape;1708;p56"/>
            <p:cNvSpPr/>
            <p:nvPr/>
          </p:nvSpPr>
          <p:spPr>
            <a:xfrm>
              <a:off x="6885090" y="2198504"/>
              <a:ext cx="531694" cy="302069"/>
            </a:xfrm>
            <a:custGeom>
              <a:avLst/>
              <a:gdLst/>
              <a:ahLst/>
              <a:cxnLst/>
              <a:rect l="l" t="t" r="r" b="b"/>
              <a:pathLst>
                <a:path w="2855" h="1622" extrusionOk="0">
                  <a:moveTo>
                    <a:pt x="0" y="1324"/>
                  </a:moveTo>
                  <a:cubicBezTo>
                    <a:pt x="36" y="1369"/>
                    <a:pt x="80" y="1418"/>
                    <a:pt x="128" y="1453"/>
                  </a:cubicBezTo>
                  <a:cubicBezTo>
                    <a:pt x="195" y="1519"/>
                    <a:pt x="267" y="1577"/>
                    <a:pt x="347" y="1621"/>
                  </a:cubicBezTo>
                  <a:cubicBezTo>
                    <a:pt x="484" y="1533"/>
                    <a:pt x="670" y="1426"/>
                    <a:pt x="874" y="1324"/>
                  </a:cubicBezTo>
                  <a:cubicBezTo>
                    <a:pt x="1416" y="1035"/>
                    <a:pt x="2854" y="1"/>
                    <a:pt x="2854" y="1"/>
                  </a:cubicBezTo>
                  <a:cubicBezTo>
                    <a:pt x="2854" y="1"/>
                    <a:pt x="785" y="738"/>
                    <a:pt x="657" y="783"/>
                  </a:cubicBezTo>
                  <a:cubicBezTo>
                    <a:pt x="586" y="805"/>
                    <a:pt x="218" y="1058"/>
                    <a:pt x="0" y="132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6" name="Google Shape;1709;p56"/>
            <p:cNvSpPr/>
            <p:nvPr/>
          </p:nvSpPr>
          <p:spPr>
            <a:xfrm>
              <a:off x="6688244" y="2415277"/>
              <a:ext cx="1065622" cy="827617"/>
            </a:xfrm>
            <a:custGeom>
              <a:avLst/>
              <a:gdLst/>
              <a:ahLst/>
              <a:cxnLst/>
              <a:rect l="l" t="t" r="r" b="b"/>
              <a:pathLst>
                <a:path w="5722" h="4444" extrusionOk="0">
                  <a:moveTo>
                    <a:pt x="595" y="999"/>
                  </a:moveTo>
                  <a:cubicBezTo>
                    <a:pt x="595" y="999"/>
                    <a:pt x="1" y="2002"/>
                    <a:pt x="759" y="2579"/>
                  </a:cubicBezTo>
                  <a:cubicBezTo>
                    <a:pt x="1531" y="3151"/>
                    <a:pt x="3268" y="4328"/>
                    <a:pt x="3889" y="4372"/>
                  </a:cubicBezTo>
                  <a:cubicBezTo>
                    <a:pt x="5030" y="4443"/>
                    <a:pt x="5722" y="3294"/>
                    <a:pt x="5122" y="2313"/>
                  </a:cubicBezTo>
                  <a:cubicBezTo>
                    <a:pt x="4790" y="1793"/>
                    <a:pt x="2934" y="803"/>
                    <a:pt x="2069" y="404"/>
                  </a:cubicBezTo>
                  <a:cubicBezTo>
                    <a:pt x="1208" y="0"/>
                    <a:pt x="595" y="999"/>
                    <a:pt x="595" y="999"/>
                  </a:cubicBezTo>
                  <a:close/>
                  <a:moveTo>
                    <a:pt x="1172" y="1345"/>
                  </a:moveTo>
                  <a:cubicBezTo>
                    <a:pt x="1150" y="1393"/>
                    <a:pt x="964" y="1807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1"/>
                    <a:pt x="1208" y="1301"/>
                    <a:pt x="1172" y="134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7" name="Google Shape;1710;p56"/>
            <p:cNvSpPr/>
            <p:nvPr/>
          </p:nvSpPr>
          <p:spPr>
            <a:xfrm>
              <a:off x="6898126" y="2554020"/>
              <a:ext cx="814395" cy="663174"/>
            </a:xfrm>
            <a:custGeom>
              <a:avLst/>
              <a:gdLst/>
              <a:ahLst/>
              <a:cxnLst/>
              <a:rect l="l" t="t" r="r" b="b"/>
              <a:pathLst>
                <a:path w="4373" h="3561" extrusionOk="0">
                  <a:moveTo>
                    <a:pt x="543" y="902"/>
                  </a:moveTo>
                  <a:cubicBezTo>
                    <a:pt x="543" y="902"/>
                    <a:pt x="1" y="1799"/>
                    <a:pt x="551" y="2238"/>
                  </a:cubicBezTo>
                  <a:cubicBezTo>
                    <a:pt x="1115" y="2672"/>
                    <a:pt x="2385" y="3561"/>
                    <a:pt x="2854" y="3547"/>
                  </a:cubicBezTo>
                  <a:cubicBezTo>
                    <a:pt x="3751" y="3524"/>
                    <a:pt x="4372" y="2491"/>
                    <a:pt x="3973" y="1705"/>
                  </a:cubicBezTo>
                  <a:cubicBezTo>
                    <a:pt x="3751" y="1279"/>
                    <a:pt x="2371" y="564"/>
                    <a:pt x="1727" y="281"/>
                  </a:cubicBezTo>
                  <a:cubicBezTo>
                    <a:pt x="1084" y="1"/>
                    <a:pt x="543" y="902"/>
                    <a:pt x="543" y="90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8" name="Google Shape;1711;p56"/>
            <p:cNvSpPr/>
            <p:nvPr/>
          </p:nvSpPr>
          <p:spPr>
            <a:xfrm>
              <a:off x="6898126" y="2721814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1"/>
                  </a:moveTo>
                  <a:cubicBezTo>
                    <a:pt x="543" y="1"/>
                    <a:pt x="1" y="898"/>
                    <a:pt x="551" y="1337"/>
                  </a:cubicBezTo>
                  <a:cubicBezTo>
                    <a:pt x="1115" y="1771"/>
                    <a:pt x="2385" y="2660"/>
                    <a:pt x="2854" y="2646"/>
                  </a:cubicBezTo>
                  <a:cubicBezTo>
                    <a:pt x="3303" y="2637"/>
                    <a:pt x="3685" y="2371"/>
                    <a:pt x="3903" y="201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99" name="Google Shape;1712;p56"/>
            <p:cNvSpPr/>
            <p:nvPr/>
          </p:nvSpPr>
          <p:spPr>
            <a:xfrm>
              <a:off x="6992359" y="2644156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69" y="613"/>
                  </a:moveTo>
                  <a:cubicBezTo>
                    <a:pt x="369" y="613"/>
                    <a:pt x="1" y="1235"/>
                    <a:pt x="81" y="1350"/>
                  </a:cubicBezTo>
                  <a:cubicBezTo>
                    <a:pt x="160" y="1475"/>
                    <a:pt x="378" y="1682"/>
                    <a:pt x="529" y="1567"/>
                  </a:cubicBezTo>
                  <a:cubicBezTo>
                    <a:pt x="818" y="1358"/>
                    <a:pt x="1244" y="658"/>
                    <a:pt x="1289" y="311"/>
                  </a:cubicBezTo>
                  <a:cubicBezTo>
                    <a:pt x="1315" y="116"/>
                    <a:pt x="1026" y="23"/>
                    <a:pt x="889" y="14"/>
                  </a:cubicBezTo>
                  <a:cubicBezTo>
                    <a:pt x="738" y="0"/>
                    <a:pt x="369" y="613"/>
                    <a:pt x="369" y="61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0" name="Google Shape;1713;p56"/>
            <p:cNvSpPr/>
            <p:nvPr/>
          </p:nvSpPr>
          <p:spPr>
            <a:xfrm>
              <a:off x="6992359" y="2758129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69" y="1"/>
                  </a:moveTo>
                  <a:cubicBezTo>
                    <a:pt x="369" y="1"/>
                    <a:pt x="1" y="623"/>
                    <a:pt x="81" y="738"/>
                  </a:cubicBezTo>
                  <a:cubicBezTo>
                    <a:pt x="160" y="863"/>
                    <a:pt x="378" y="1070"/>
                    <a:pt x="529" y="955"/>
                  </a:cubicBezTo>
                  <a:cubicBezTo>
                    <a:pt x="666" y="853"/>
                    <a:pt x="853" y="631"/>
                    <a:pt x="1004" y="37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1" name="Google Shape;1714;p56"/>
            <p:cNvSpPr/>
            <p:nvPr/>
          </p:nvSpPr>
          <p:spPr>
            <a:xfrm>
              <a:off x="7180826" y="2758129"/>
              <a:ext cx="245082" cy="312684"/>
            </a:xfrm>
            <a:custGeom>
              <a:avLst/>
              <a:gdLst/>
              <a:ahLst/>
              <a:cxnLst/>
              <a:rect l="l" t="t" r="r" b="b"/>
              <a:pathLst>
                <a:path w="1316" h="1679" extrusionOk="0">
                  <a:moveTo>
                    <a:pt x="383" y="609"/>
                  </a:moveTo>
                  <a:cubicBezTo>
                    <a:pt x="383" y="609"/>
                    <a:pt x="1" y="1230"/>
                    <a:pt x="81" y="1346"/>
                  </a:cubicBezTo>
                  <a:cubicBezTo>
                    <a:pt x="174" y="1475"/>
                    <a:pt x="383" y="1679"/>
                    <a:pt x="529" y="1563"/>
                  </a:cubicBezTo>
                  <a:cubicBezTo>
                    <a:pt x="818" y="1369"/>
                    <a:pt x="1244" y="658"/>
                    <a:pt x="1293" y="312"/>
                  </a:cubicBezTo>
                  <a:cubicBezTo>
                    <a:pt x="1315" y="117"/>
                    <a:pt x="1039" y="37"/>
                    <a:pt x="889" y="10"/>
                  </a:cubicBezTo>
                  <a:cubicBezTo>
                    <a:pt x="751" y="1"/>
                    <a:pt x="383" y="609"/>
                    <a:pt x="383" y="60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2" name="Google Shape;1715;p56"/>
            <p:cNvSpPr/>
            <p:nvPr/>
          </p:nvSpPr>
          <p:spPr>
            <a:xfrm>
              <a:off x="7180826" y="2871544"/>
              <a:ext cx="187164" cy="199269"/>
            </a:xfrm>
            <a:custGeom>
              <a:avLst/>
              <a:gdLst/>
              <a:ahLst/>
              <a:cxnLst/>
              <a:rect l="l" t="t" r="r" b="b"/>
              <a:pathLst>
                <a:path w="1005" h="1070" extrusionOk="0">
                  <a:moveTo>
                    <a:pt x="383" y="0"/>
                  </a:moveTo>
                  <a:cubicBezTo>
                    <a:pt x="383" y="0"/>
                    <a:pt x="1" y="621"/>
                    <a:pt x="81" y="737"/>
                  </a:cubicBezTo>
                  <a:cubicBezTo>
                    <a:pt x="174" y="866"/>
                    <a:pt x="383" y="1070"/>
                    <a:pt x="529" y="954"/>
                  </a:cubicBezTo>
                  <a:cubicBezTo>
                    <a:pt x="680" y="852"/>
                    <a:pt x="853" y="635"/>
                    <a:pt x="1004" y="38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3" name="Google Shape;1716;p56"/>
            <p:cNvSpPr/>
            <p:nvPr/>
          </p:nvSpPr>
          <p:spPr>
            <a:xfrm>
              <a:off x="7371899" y="2871544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21"/>
                  </a:moveTo>
                  <a:cubicBezTo>
                    <a:pt x="369" y="621"/>
                    <a:pt x="0" y="1234"/>
                    <a:pt x="80" y="1358"/>
                  </a:cubicBezTo>
                  <a:cubicBezTo>
                    <a:pt x="160" y="1473"/>
                    <a:pt x="369" y="1682"/>
                    <a:pt x="529" y="1567"/>
                  </a:cubicBezTo>
                  <a:cubicBezTo>
                    <a:pt x="816" y="1372"/>
                    <a:pt x="1242" y="657"/>
                    <a:pt x="1287" y="311"/>
                  </a:cubicBezTo>
                  <a:cubicBezTo>
                    <a:pt x="1314" y="115"/>
                    <a:pt x="1025" y="35"/>
                    <a:pt x="888" y="14"/>
                  </a:cubicBezTo>
                  <a:cubicBezTo>
                    <a:pt x="736" y="0"/>
                    <a:pt x="369" y="621"/>
                    <a:pt x="369" y="62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4" name="Google Shape;1717;p56"/>
            <p:cNvSpPr/>
            <p:nvPr/>
          </p:nvSpPr>
          <p:spPr>
            <a:xfrm>
              <a:off x="7371899" y="2987194"/>
              <a:ext cx="186791" cy="197779"/>
            </a:xfrm>
            <a:custGeom>
              <a:avLst/>
              <a:gdLst/>
              <a:ahLst/>
              <a:cxnLst/>
              <a:rect l="l" t="t" r="r" b="b"/>
              <a:pathLst>
                <a:path w="1003" h="1062" extrusionOk="0">
                  <a:moveTo>
                    <a:pt x="369" y="0"/>
                  </a:moveTo>
                  <a:cubicBezTo>
                    <a:pt x="369" y="0"/>
                    <a:pt x="0" y="613"/>
                    <a:pt x="80" y="737"/>
                  </a:cubicBezTo>
                  <a:cubicBezTo>
                    <a:pt x="160" y="852"/>
                    <a:pt x="369" y="1061"/>
                    <a:pt x="529" y="946"/>
                  </a:cubicBezTo>
                  <a:cubicBezTo>
                    <a:pt x="666" y="852"/>
                    <a:pt x="853" y="622"/>
                    <a:pt x="1003" y="36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5" name="Google Shape;1718;p56"/>
            <p:cNvSpPr/>
            <p:nvPr/>
          </p:nvSpPr>
          <p:spPr>
            <a:xfrm>
              <a:off x="7101491" y="2768931"/>
              <a:ext cx="58105" cy="62202"/>
            </a:xfrm>
            <a:custGeom>
              <a:avLst/>
              <a:gdLst/>
              <a:ahLst/>
              <a:cxnLst/>
              <a:rect l="l" t="t" r="r" b="b"/>
              <a:pathLst>
                <a:path w="312" h="334" extrusionOk="0">
                  <a:moveTo>
                    <a:pt x="1" y="219"/>
                  </a:moveTo>
                  <a:lnTo>
                    <a:pt x="129" y="10"/>
                  </a:lnTo>
                  <a:cubicBezTo>
                    <a:pt x="138" y="0"/>
                    <a:pt x="152" y="0"/>
                    <a:pt x="160" y="10"/>
                  </a:cubicBezTo>
                  <a:lnTo>
                    <a:pt x="303" y="90"/>
                  </a:lnTo>
                  <a:cubicBezTo>
                    <a:pt x="303" y="90"/>
                    <a:pt x="312" y="103"/>
                    <a:pt x="303" y="116"/>
                  </a:cubicBezTo>
                  <a:lnTo>
                    <a:pt x="174" y="320"/>
                  </a:lnTo>
                  <a:cubicBezTo>
                    <a:pt x="174" y="334"/>
                    <a:pt x="160" y="334"/>
                    <a:pt x="152" y="334"/>
                  </a:cubicBezTo>
                  <a:lnTo>
                    <a:pt x="14" y="240"/>
                  </a:lnTo>
                  <a:cubicBezTo>
                    <a:pt x="1" y="240"/>
                    <a:pt x="1" y="231"/>
                    <a:pt x="1" y="21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6" name="Google Shape;1719;p56"/>
            <p:cNvSpPr/>
            <p:nvPr/>
          </p:nvSpPr>
          <p:spPr>
            <a:xfrm>
              <a:off x="7086592" y="2765020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37"/>
                  </a:moveTo>
                  <a:lnTo>
                    <a:pt x="72" y="9"/>
                  </a:lnTo>
                  <a:cubicBezTo>
                    <a:pt x="81" y="9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66"/>
                  </a:lnTo>
                  <a:cubicBezTo>
                    <a:pt x="240" y="66"/>
                    <a:pt x="240" y="80"/>
                    <a:pt x="240" y="88"/>
                  </a:cubicBezTo>
                  <a:lnTo>
                    <a:pt x="240" y="111"/>
                  </a:lnTo>
                  <a:lnTo>
                    <a:pt x="174" y="226"/>
                  </a:lnTo>
                  <a:cubicBezTo>
                    <a:pt x="160" y="240"/>
                    <a:pt x="160" y="240"/>
                    <a:pt x="152" y="252"/>
                  </a:cubicBezTo>
                  <a:cubicBezTo>
                    <a:pt x="138" y="252"/>
                    <a:pt x="130" y="252"/>
                    <a:pt x="130" y="240"/>
                  </a:cubicBezTo>
                  <a:lnTo>
                    <a:pt x="94" y="226"/>
                  </a:lnTo>
                  <a:lnTo>
                    <a:pt x="117" y="181"/>
                  </a:lnTo>
                  <a:lnTo>
                    <a:pt x="138" y="195"/>
                  </a:lnTo>
                  <a:lnTo>
                    <a:pt x="197" y="101"/>
                  </a:lnTo>
                  <a:lnTo>
                    <a:pt x="103" y="44"/>
                  </a:lnTo>
                  <a:lnTo>
                    <a:pt x="45" y="146"/>
                  </a:lnTo>
                  <a:lnTo>
                    <a:pt x="72" y="160"/>
                  </a:lnTo>
                  <a:lnTo>
                    <a:pt x="45" y="195"/>
                  </a:lnTo>
                  <a:lnTo>
                    <a:pt x="15" y="181"/>
                  </a:lnTo>
                  <a:cubicBezTo>
                    <a:pt x="1" y="168"/>
                    <a:pt x="1" y="168"/>
                    <a:pt x="1" y="16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7" name="Google Shape;1720;p56"/>
            <p:cNvSpPr/>
            <p:nvPr/>
          </p:nvSpPr>
          <p:spPr>
            <a:xfrm>
              <a:off x="7485128" y="300041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8"/>
                  </a:moveTo>
                  <a:lnTo>
                    <a:pt x="142" y="9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94"/>
                  </a:lnTo>
                  <a:cubicBezTo>
                    <a:pt x="311" y="94"/>
                    <a:pt x="311" y="103"/>
                    <a:pt x="311" y="115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32"/>
                    <a:pt x="13" y="21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8" name="Google Shape;1721;p56"/>
            <p:cNvSpPr/>
            <p:nvPr/>
          </p:nvSpPr>
          <p:spPr>
            <a:xfrm>
              <a:off x="7470229" y="2996319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25"/>
                  </a:moveTo>
                  <a:lnTo>
                    <a:pt x="81" y="10"/>
                  </a:lnTo>
                  <a:cubicBezTo>
                    <a:pt x="81" y="0"/>
                    <a:pt x="93" y="0"/>
                    <a:pt x="107" y="0"/>
                  </a:cubicBezTo>
                  <a:lnTo>
                    <a:pt x="129" y="0"/>
                  </a:lnTo>
                  <a:lnTo>
                    <a:pt x="231" y="67"/>
                  </a:lnTo>
                  <a:cubicBezTo>
                    <a:pt x="245" y="67"/>
                    <a:pt x="253" y="80"/>
                    <a:pt x="253" y="90"/>
                  </a:cubicBezTo>
                  <a:cubicBezTo>
                    <a:pt x="253" y="90"/>
                    <a:pt x="253" y="102"/>
                    <a:pt x="245" y="116"/>
                  </a:cubicBezTo>
                  <a:lnTo>
                    <a:pt x="222" y="160"/>
                  </a:lnTo>
                  <a:lnTo>
                    <a:pt x="173" y="137"/>
                  </a:lnTo>
                  <a:lnTo>
                    <a:pt x="196" y="102"/>
                  </a:lnTo>
                  <a:lnTo>
                    <a:pt x="116" y="45"/>
                  </a:lnTo>
                  <a:lnTo>
                    <a:pt x="58" y="137"/>
                  </a:lnTo>
                  <a:lnTo>
                    <a:pt x="187" y="217"/>
                  </a:lnTo>
                  <a:lnTo>
                    <a:pt x="165" y="262"/>
                  </a:lnTo>
                  <a:lnTo>
                    <a:pt x="22" y="174"/>
                  </a:lnTo>
                  <a:cubicBezTo>
                    <a:pt x="14" y="174"/>
                    <a:pt x="14" y="160"/>
                    <a:pt x="1" y="160"/>
                  </a:cubicBezTo>
                  <a:cubicBezTo>
                    <a:pt x="1" y="147"/>
                    <a:pt x="1" y="137"/>
                    <a:pt x="14" y="12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09" name="Google Shape;1722;p56"/>
            <p:cNvSpPr/>
            <p:nvPr/>
          </p:nvSpPr>
          <p:spPr>
            <a:xfrm>
              <a:off x="7273569" y="2859253"/>
              <a:ext cx="76914" cy="105035"/>
            </a:xfrm>
            <a:custGeom>
              <a:avLst/>
              <a:gdLst/>
              <a:ahLst/>
              <a:cxnLst/>
              <a:rect l="l" t="t" r="r" b="b"/>
              <a:pathLst>
                <a:path w="413" h="564" extrusionOk="0">
                  <a:moveTo>
                    <a:pt x="22" y="310"/>
                  </a:moveTo>
                  <a:lnTo>
                    <a:pt x="102" y="181"/>
                  </a:lnTo>
                  <a:lnTo>
                    <a:pt x="182" y="44"/>
                  </a:lnTo>
                  <a:cubicBezTo>
                    <a:pt x="195" y="9"/>
                    <a:pt x="240" y="0"/>
                    <a:pt x="275" y="21"/>
                  </a:cubicBezTo>
                  <a:cubicBezTo>
                    <a:pt x="311" y="0"/>
                    <a:pt x="332" y="0"/>
                    <a:pt x="355" y="9"/>
                  </a:cubicBezTo>
                  <a:lnTo>
                    <a:pt x="412" y="31"/>
                  </a:lnTo>
                  <a:lnTo>
                    <a:pt x="262" y="275"/>
                  </a:lnTo>
                  <a:lnTo>
                    <a:pt x="88" y="564"/>
                  </a:lnTo>
                  <a:lnTo>
                    <a:pt x="45" y="527"/>
                  </a:lnTo>
                  <a:cubicBezTo>
                    <a:pt x="22" y="515"/>
                    <a:pt x="31" y="447"/>
                    <a:pt x="45" y="412"/>
                  </a:cubicBezTo>
                  <a:cubicBezTo>
                    <a:pt x="9" y="390"/>
                    <a:pt x="0" y="341"/>
                    <a:pt x="22" y="31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0" name="Google Shape;1723;p56"/>
            <p:cNvSpPr/>
            <p:nvPr/>
          </p:nvSpPr>
          <p:spPr>
            <a:xfrm>
              <a:off x="7296661" y="2925179"/>
              <a:ext cx="21603" cy="21603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3" y="23"/>
                  </a:moveTo>
                  <a:cubicBezTo>
                    <a:pt x="36" y="1"/>
                    <a:pt x="58" y="1"/>
                    <a:pt x="81" y="14"/>
                  </a:cubicBezTo>
                  <a:cubicBezTo>
                    <a:pt x="116" y="23"/>
                    <a:pt x="116" y="58"/>
                    <a:pt x="107" y="81"/>
                  </a:cubicBezTo>
                  <a:cubicBezTo>
                    <a:pt x="93" y="103"/>
                    <a:pt x="58" y="116"/>
                    <a:pt x="36" y="103"/>
                  </a:cubicBezTo>
                  <a:cubicBezTo>
                    <a:pt x="13" y="81"/>
                    <a:pt x="1" y="58"/>
                    <a:pt x="13" y="2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1" name="Google Shape;1724;p56"/>
            <p:cNvSpPr/>
            <p:nvPr/>
          </p:nvSpPr>
          <p:spPr>
            <a:xfrm>
              <a:off x="7327203" y="287564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6"/>
                  </a:moveTo>
                  <a:cubicBezTo>
                    <a:pt x="23" y="13"/>
                    <a:pt x="54" y="0"/>
                    <a:pt x="81" y="13"/>
                  </a:cubicBezTo>
                  <a:cubicBezTo>
                    <a:pt x="103" y="27"/>
                    <a:pt x="112" y="58"/>
                    <a:pt x="103" y="85"/>
                  </a:cubicBezTo>
                  <a:cubicBezTo>
                    <a:pt x="81" y="115"/>
                    <a:pt x="54" y="115"/>
                    <a:pt x="23" y="107"/>
                  </a:cubicBezTo>
                  <a:cubicBezTo>
                    <a:pt x="1" y="93"/>
                    <a:pt x="1" y="58"/>
                    <a:pt x="9" y="3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2" name="Google Shape;1725;p56"/>
            <p:cNvSpPr/>
            <p:nvPr/>
          </p:nvSpPr>
          <p:spPr>
            <a:xfrm>
              <a:off x="7266864" y="2931697"/>
              <a:ext cx="25886" cy="10988"/>
            </a:xfrm>
            <a:custGeom>
              <a:avLst/>
              <a:gdLst/>
              <a:ahLst/>
              <a:cxnLst/>
              <a:rect l="l" t="t" r="r" b="b"/>
              <a:pathLst>
                <a:path w="139" h="59" extrusionOk="0">
                  <a:moveTo>
                    <a:pt x="1" y="37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8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3" name="Google Shape;1726;p56"/>
            <p:cNvSpPr/>
            <p:nvPr/>
          </p:nvSpPr>
          <p:spPr>
            <a:xfrm>
              <a:off x="7266864" y="2938587"/>
              <a:ext cx="6891" cy="10801"/>
            </a:xfrm>
            <a:custGeom>
              <a:avLst/>
              <a:gdLst/>
              <a:ahLst/>
              <a:cxnLst/>
              <a:rect l="l" t="t" r="r" b="b"/>
              <a:pathLst>
                <a:path w="37" h="58" extrusionOk="0">
                  <a:moveTo>
                    <a:pt x="22" y="0"/>
                  </a:moveTo>
                  <a:lnTo>
                    <a:pt x="36" y="44"/>
                  </a:lnTo>
                  <a:lnTo>
                    <a:pt x="9" y="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4" name="Google Shape;1727;p56"/>
            <p:cNvSpPr/>
            <p:nvPr/>
          </p:nvSpPr>
          <p:spPr>
            <a:xfrm>
              <a:off x="6724559" y="3021833"/>
              <a:ext cx="397048" cy="882928"/>
            </a:xfrm>
            <a:custGeom>
              <a:avLst/>
              <a:gdLst/>
              <a:ahLst/>
              <a:cxnLst/>
              <a:rect l="l" t="t" r="r" b="b"/>
              <a:pathLst>
                <a:path w="2132" h="4741" extrusionOk="0">
                  <a:moveTo>
                    <a:pt x="1" y="334"/>
                  </a:moveTo>
                  <a:lnTo>
                    <a:pt x="600" y="174"/>
                  </a:lnTo>
                  <a:lnTo>
                    <a:pt x="1195" y="0"/>
                  </a:lnTo>
                  <a:lnTo>
                    <a:pt x="1656" y="1865"/>
                  </a:lnTo>
                  <a:lnTo>
                    <a:pt x="1532" y="1981"/>
                  </a:lnTo>
                  <a:lnTo>
                    <a:pt x="2131" y="4257"/>
                  </a:lnTo>
                  <a:lnTo>
                    <a:pt x="1874" y="4741"/>
                  </a:lnTo>
                  <a:lnTo>
                    <a:pt x="1404" y="4466"/>
                  </a:lnTo>
                  <a:lnTo>
                    <a:pt x="738" y="2211"/>
                  </a:lnTo>
                  <a:lnTo>
                    <a:pt x="564" y="21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5" name="Google Shape;1728;p56"/>
            <p:cNvSpPr/>
            <p:nvPr/>
          </p:nvSpPr>
          <p:spPr>
            <a:xfrm>
              <a:off x="6836297" y="3021833"/>
              <a:ext cx="285308" cy="882928"/>
            </a:xfrm>
            <a:custGeom>
              <a:avLst/>
              <a:gdLst/>
              <a:ahLst/>
              <a:cxnLst/>
              <a:rect l="l" t="t" r="r" b="b"/>
              <a:pathLst>
                <a:path w="1532" h="4741" extrusionOk="0">
                  <a:moveTo>
                    <a:pt x="0" y="174"/>
                  </a:moveTo>
                  <a:lnTo>
                    <a:pt x="595" y="0"/>
                  </a:lnTo>
                  <a:lnTo>
                    <a:pt x="1056" y="1865"/>
                  </a:lnTo>
                  <a:lnTo>
                    <a:pt x="932" y="1981"/>
                  </a:lnTo>
                  <a:lnTo>
                    <a:pt x="1531" y="4257"/>
                  </a:lnTo>
                  <a:lnTo>
                    <a:pt x="1274" y="4741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6" name="Google Shape;1729;p56"/>
            <p:cNvSpPr/>
            <p:nvPr/>
          </p:nvSpPr>
          <p:spPr>
            <a:xfrm>
              <a:off x="6544473" y="2700398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1"/>
                  </a:moveTo>
                  <a:cubicBezTo>
                    <a:pt x="1127" y="311"/>
                    <a:pt x="0" y="622"/>
                    <a:pt x="23" y="1105"/>
                  </a:cubicBezTo>
                  <a:cubicBezTo>
                    <a:pt x="58" y="1576"/>
                    <a:pt x="218" y="2588"/>
                    <a:pt x="564" y="2775"/>
                  </a:cubicBezTo>
                  <a:cubicBezTo>
                    <a:pt x="1207" y="3121"/>
                    <a:pt x="2499" y="2752"/>
                    <a:pt x="2868" y="2131"/>
                  </a:cubicBezTo>
                  <a:cubicBezTo>
                    <a:pt x="3071" y="1794"/>
                    <a:pt x="2682" y="839"/>
                    <a:pt x="2463" y="413"/>
                  </a:cubicBezTo>
                  <a:cubicBezTo>
                    <a:pt x="2246" y="1"/>
                    <a:pt x="1127" y="311"/>
                    <a:pt x="1127" y="311"/>
                  </a:cubicBezTo>
                  <a:close/>
                  <a:moveTo>
                    <a:pt x="1207" y="622"/>
                  </a:moveTo>
                  <a:cubicBezTo>
                    <a:pt x="1207" y="622"/>
                    <a:pt x="910" y="715"/>
                    <a:pt x="910" y="782"/>
                  </a:cubicBezTo>
                  <a:cubicBezTo>
                    <a:pt x="897" y="862"/>
                    <a:pt x="919" y="1034"/>
                    <a:pt x="999" y="1056"/>
                  </a:cubicBezTo>
                  <a:cubicBezTo>
                    <a:pt x="1150" y="1093"/>
                    <a:pt x="1496" y="999"/>
                    <a:pt x="1611" y="884"/>
                  </a:cubicBezTo>
                  <a:cubicBezTo>
                    <a:pt x="1670" y="826"/>
                    <a:pt x="1598" y="679"/>
                    <a:pt x="1554" y="608"/>
                  </a:cubicBezTo>
                  <a:cubicBezTo>
                    <a:pt x="1510" y="542"/>
                    <a:pt x="1207" y="622"/>
                    <a:pt x="1207" y="62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7" name="Google Shape;1730;p56"/>
            <p:cNvSpPr/>
            <p:nvPr/>
          </p:nvSpPr>
          <p:spPr>
            <a:xfrm>
              <a:off x="6569987" y="2740996"/>
              <a:ext cx="510277" cy="540633"/>
            </a:xfrm>
            <a:custGeom>
              <a:avLst/>
              <a:gdLst/>
              <a:ahLst/>
              <a:cxnLst/>
              <a:rect l="l" t="t" r="r" b="b"/>
              <a:pathLst>
                <a:path w="2740" h="2903" extrusionOk="0">
                  <a:moveTo>
                    <a:pt x="414" y="2543"/>
                  </a:moveTo>
                  <a:cubicBezTo>
                    <a:pt x="414" y="2557"/>
                    <a:pt x="427" y="2557"/>
                    <a:pt x="427" y="2557"/>
                  </a:cubicBezTo>
                  <a:cubicBezTo>
                    <a:pt x="1070" y="2903"/>
                    <a:pt x="2362" y="2534"/>
                    <a:pt x="2731" y="1913"/>
                  </a:cubicBezTo>
                  <a:cubicBezTo>
                    <a:pt x="2740" y="1913"/>
                    <a:pt x="2740" y="1913"/>
                    <a:pt x="2740" y="1899"/>
                  </a:cubicBezTo>
                  <a:cubicBezTo>
                    <a:pt x="2740" y="1473"/>
                    <a:pt x="2465" y="772"/>
                    <a:pt x="2291" y="426"/>
                  </a:cubicBezTo>
                  <a:cubicBezTo>
                    <a:pt x="2074" y="0"/>
                    <a:pt x="1035" y="289"/>
                    <a:pt x="1035" y="289"/>
                  </a:cubicBezTo>
                  <a:cubicBezTo>
                    <a:pt x="1035" y="289"/>
                    <a:pt x="1" y="576"/>
                    <a:pt x="46" y="1047"/>
                  </a:cubicBezTo>
                  <a:cubicBezTo>
                    <a:pt x="68" y="1438"/>
                    <a:pt x="196" y="2188"/>
                    <a:pt x="414" y="2543"/>
                  </a:cubicBezTo>
                  <a:close/>
                  <a:moveTo>
                    <a:pt x="1070" y="404"/>
                  </a:moveTo>
                  <a:cubicBezTo>
                    <a:pt x="1070" y="404"/>
                    <a:pt x="773" y="497"/>
                    <a:pt x="773" y="564"/>
                  </a:cubicBezTo>
                  <a:cubicBezTo>
                    <a:pt x="760" y="644"/>
                    <a:pt x="782" y="816"/>
                    <a:pt x="862" y="838"/>
                  </a:cubicBezTo>
                  <a:cubicBezTo>
                    <a:pt x="1013" y="875"/>
                    <a:pt x="1359" y="781"/>
                    <a:pt x="1474" y="666"/>
                  </a:cubicBezTo>
                  <a:cubicBezTo>
                    <a:pt x="1533" y="608"/>
                    <a:pt x="1461" y="461"/>
                    <a:pt x="1417" y="390"/>
                  </a:cubicBezTo>
                  <a:cubicBezTo>
                    <a:pt x="1373" y="324"/>
                    <a:pt x="1070" y="404"/>
                    <a:pt x="1070" y="40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8" name="Google Shape;1731;p56"/>
            <p:cNvSpPr/>
            <p:nvPr/>
          </p:nvSpPr>
          <p:spPr>
            <a:xfrm>
              <a:off x="6569987" y="2794631"/>
              <a:ext cx="313429" cy="454780"/>
            </a:xfrm>
            <a:custGeom>
              <a:avLst/>
              <a:gdLst/>
              <a:ahLst/>
              <a:cxnLst/>
              <a:rect l="l" t="t" r="r" b="b"/>
              <a:pathLst>
                <a:path w="1683" h="2442" extrusionOk="0">
                  <a:moveTo>
                    <a:pt x="414" y="2255"/>
                  </a:moveTo>
                  <a:cubicBezTo>
                    <a:pt x="414" y="2269"/>
                    <a:pt x="427" y="2269"/>
                    <a:pt x="427" y="2269"/>
                  </a:cubicBezTo>
                  <a:cubicBezTo>
                    <a:pt x="747" y="2441"/>
                    <a:pt x="1230" y="2428"/>
                    <a:pt x="1683" y="2312"/>
                  </a:cubicBezTo>
                  <a:lnTo>
                    <a:pt x="1186" y="520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8"/>
                    <a:pt x="760" y="356"/>
                    <a:pt x="773" y="276"/>
                  </a:cubicBezTo>
                  <a:cubicBezTo>
                    <a:pt x="773" y="209"/>
                    <a:pt x="1070" y="116"/>
                    <a:pt x="1070" y="116"/>
                  </a:cubicBezTo>
                  <a:lnTo>
                    <a:pt x="1035" y="1"/>
                  </a:lnTo>
                  <a:cubicBezTo>
                    <a:pt x="1035" y="1"/>
                    <a:pt x="1" y="288"/>
                    <a:pt x="46" y="759"/>
                  </a:cubicBezTo>
                  <a:cubicBezTo>
                    <a:pt x="68" y="1150"/>
                    <a:pt x="196" y="1900"/>
                    <a:pt x="414" y="225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19" name="Google Shape;1732;p56"/>
            <p:cNvSpPr/>
            <p:nvPr/>
          </p:nvSpPr>
          <p:spPr>
            <a:xfrm>
              <a:off x="6526967" y="2479713"/>
              <a:ext cx="407849" cy="401145"/>
            </a:xfrm>
            <a:custGeom>
              <a:avLst/>
              <a:gdLst/>
              <a:ahLst/>
              <a:cxnLst/>
              <a:rect l="l" t="t" r="r" b="b"/>
              <a:pathLst>
                <a:path w="2190" h="2154" extrusionOk="0">
                  <a:moveTo>
                    <a:pt x="1035" y="0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0"/>
                    <a:pt x="1266" y="9"/>
                    <a:pt x="1338" y="23"/>
                  </a:cubicBezTo>
                  <a:lnTo>
                    <a:pt x="1359" y="23"/>
                  </a:lnTo>
                  <a:cubicBezTo>
                    <a:pt x="1373" y="31"/>
                    <a:pt x="1373" y="31"/>
                    <a:pt x="1381" y="31"/>
                  </a:cubicBezTo>
                  <a:lnTo>
                    <a:pt x="1395" y="31"/>
                  </a:lnTo>
                  <a:lnTo>
                    <a:pt x="1404" y="31"/>
                  </a:lnTo>
                  <a:cubicBezTo>
                    <a:pt x="1417" y="45"/>
                    <a:pt x="1417" y="45"/>
                    <a:pt x="1430" y="45"/>
                  </a:cubicBezTo>
                  <a:cubicBezTo>
                    <a:pt x="1488" y="67"/>
                    <a:pt x="1532" y="89"/>
                    <a:pt x="1590" y="111"/>
                  </a:cubicBezTo>
                  <a:lnTo>
                    <a:pt x="1604" y="111"/>
                  </a:lnTo>
                  <a:cubicBezTo>
                    <a:pt x="1604" y="111"/>
                    <a:pt x="1604" y="125"/>
                    <a:pt x="1612" y="125"/>
                  </a:cubicBezTo>
                  <a:lnTo>
                    <a:pt x="1625" y="125"/>
                  </a:lnTo>
                  <a:lnTo>
                    <a:pt x="1635" y="138"/>
                  </a:lnTo>
                  <a:lnTo>
                    <a:pt x="1648" y="138"/>
                  </a:lnTo>
                  <a:lnTo>
                    <a:pt x="1648" y="147"/>
                  </a:lnTo>
                  <a:cubicBezTo>
                    <a:pt x="1879" y="285"/>
                    <a:pt x="2061" y="506"/>
                    <a:pt x="2141" y="781"/>
                  </a:cubicBezTo>
                  <a:cubicBezTo>
                    <a:pt x="2190" y="963"/>
                    <a:pt x="2190" y="1150"/>
                    <a:pt x="2153" y="1323"/>
                  </a:cubicBezTo>
                  <a:lnTo>
                    <a:pt x="2153" y="1332"/>
                  </a:lnTo>
                  <a:cubicBezTo>
                    <a:pt x="2141" y="1332"/>
                    <a:pt x="2141" y="1346"/>
                    <a:pt x="2141" y="1346"/>
                  </a:cubicBezTo>
                  <a:lnTo>
                    <a:pt x="2141" y="1367"/>
                  </a:lnTo>
                  <a:cubicBezTo>
                    <a:pt x="2131" y="1381"/>
                    <a:pt x="2131" y="1381"/>
                    <a:pt x="2131" y="1389"/>
                  </a:cubicBezTo>
                  <a:cubicBezTo>
                    <a:pt x="2096" y="1389"/>
                    <a:pt x="2051" y="1381"/>
                    <a:pt x="2003" y="1381"/>
                  </a:cubicBezTo>
                  <a:cubicBezTo>
                    <a:pt x="2003" y="1367"/>
                    <a:pt x="2016" y="1358"/>
                    <a:pt x="2016" y="1346"/>
                  </a:cubicBezTo>
                  <a:cubicBezTo>
                    <a:pt x="2016" y="1332"/>
                    <a:pt x="2030" y="1323"/>
                    <a:pt x="2030" y="1323"/>
                  </a:cubicBezTo>
                  <a:cubicBezTo>
                    <a:pt x="2061" y="1194"/>
                    <a:pt x="2061" y="1057"/>
                    <a:pt x="2051" y="932"/>
                  </a:cubicBezTo>
                  <a:cubicBezTo>
                    <a:pt x="2038" y="897"/>
                    <a:pt x="2030" y="848"/>
                    <a:pt x="2016" y="817"/>
                  </a:cubicBezTo>
                  <a:cubicBezTo>
                    <a:pt x="1994" y="737"/>
                    <a:pt x="1959" y="653"/>
                    <a:pt x="1923" y="586"/>
                  </a:cubicBezTo>
                  <a:cubicBezTo>
                    <a:pt x="1887" y="537"/>
                    <a:pt x="1865" y="493"/>
                    <a:pt x="1821" y="449"/>
                  </a:cubicBezTo>
                  <a:cubicBezTo>
                    <a:pt x="1785" y="414"/>
                    <a:pt x="1750" y="369"/>
                    <a:pt x="1705" y="334"/>
                  </a:cubicBezTo>
                  <a:cubicBezTo>
                    <a:pt x="1670" y="297"/>
                    <a:pt x="1625" y="275"/>
                    <a:pt x="1590" y="254"/>
                  </a:cubicBezTo>
                  <a:lnTo>
                    <a:pt x="1577" y="254"/>
                  </a:lnTo>
                  <a:lnTo>
                    <a:pt x="1577" y="240"/>
                  </a:lnTo>
                  <a:lnTo>
                    <a:pt x="1568" y="240"/>
                  </a:lnTo>
                  <a:lnTo>
                    <a:pt x="1555" y="227"/>
                  </a:lnTo>
                  <a:lnTo>
                    <a:pt x="1545" y="227"/>
                  </a:lnTo>
                  <a:cubicBezTo>
                    <a:pt x="1488" y="195"/>
                    <a:pt x="1439" y="169"/>
                    <a:pt x="1381" y="160"/>
                  </a:cubicBezTo>
                  <a:lnTo>
                    <a:pt x="1373" y="160"/>
                  </a:lnTo>
                  <a:lnTo>
                    <a:pt x="1359" y="147"/>
                  </a:lnTo>
                  <a:lnTo>
                    <a:pt x="1346" y="147"/>
                  </a:lnTo>
                  <a:lnTo>
                    <a:pt x="1338" y="147"/>
                  </a:lnTo>
                  <a:lnTo>
                    <a:pt x="1324" y="147"/>
                  </a:lnTo>
                  <a:lnTo>
                    <a:pt x="1315" y="138"/>
                  </a:lnTo>
                  <a:lnTo>
                    <a:pt x="1301" y="138"/>
                  </a:lnTo>
                  <a:cubicBezTo>
                    <a:pt x="1244" y="125"/>
                    <a:pt x="1178" y="111"/>
                    <a:pt x="1119" y="111"/>
                  </a:cubicBezTo>
                  <a:lnTo>
                    <a:pt x="1106" y="111"/>
                  </a:lnTo>
                  <a:lnTo>
                    <a:pt x="1093" y="111"/>
                  </a:lnTo>
                  <a:lnTo>
                    <a:pt x="1084" y="111"/>
                  </a:lnTo>
                  <a:cubicBezTo>
                    <a:pt x="1035" y="111"/>
                    <a:pt x="978" y="125"/>
                    <a:pt x="924" y="138"/>
                  </a:cubicBezTo>
                  <a:cubicBezTo>
                    <a:pt x="867" y="138"/>
                    <a:pt x="818" y="160"/>
                    <a:pt x="760" y="169"/>
                  </a:cubicBezTo>
                  <a:cubicBezTo>
                    <a:pt x="715" y="195"/>
                    <a:pt x="658" y="218"/>
                    <a:pt x="609" y="240"/>
                  </a:cubicBezTo>
                  <a:cubicBezTo>
                    <a:pt x="543" y="285"/>
                    <a:pt x="472" y="342"/>
                    <a:pt x="414" y="400"/>
                  </a:cubicBezTo>
                  <a:cubicBezTo>
                    <a:pt x="392" y="435"/>
                    <a:pt x="356" y="457"/>
                    <a:pt x="334" y="493"/>
                  </a:cubicBezTo>
                  <a:cubicBezTo>
                    <a:pt x="254" y="595"/>
                    <a:pt x="197" y="711"/>
                    <a:pt x="174" y="840"/>
                  </a:cubicBezTo>
                  <a:lnTo>
                    <a:pt x="160" y="848"/>
                  </a:lnTo>
                  <a:lnTo>
                    <a:pt x="160" y="861"/>
                  </a:lnTo>
                  <a:cubicBezTo>
                    <a:pt x="139" y="963"/>
                    <a:pt x="139" y="1057"/>
                    <a:pt x="139" y="1150"/>
                  </a:cubicBezTo>
                  <a:cubicBezTo>
                    <a:pt x="152" y="1207"/>
                    <a:pt x="160" y="1274"/>
                    <a:pt x="174" y="1332"/>
                  </a:cubicBezTo>
                  <a:cubicBezTo>
                    <a:pt x="187" y="1367"/>
                    <a:pt x="197" y="1403"/>
                    <a:pt x="209" y="1438"/>
                  </a:cubicBezTo>
                  <a:cubicBezTo>
                    <a:pt x="254" y="1541"/>
                    <a:pt x="312" y="1633"/>
                    <a:pt x="383" y="1713"/>
                  </a:cubicBezTo>
                  <a:lnTo>
                    <a:pt x="392" y="1727"/>
                  </a:lnTo>
                  <a:cubicBezTo>
                    <a:pt x="405" y="1727"/>
                    <a:pt x="405" y="1735"/>
                    <a:pt x="405" y="1735"/>
                  </a:cubicBezTo>
                  <a:lnTo>
                    <a:pt x="414" y="1735"/>
                  </a:lnTo>
                  <a:cubicBezTo>
                    <a:pt x="414" y="1749"/>
                    <a:pt x="427" y="1749"/>
                    <a:pt x="427" y="1758"/>
                  </a:cubicBezTo>
                  <a:lnTo>
                    <a:pt x="441" y="1772"/>
                  </a:lnTo>
                  <a:lnTo>
                    <a:pt x="449" y="1784"/>
                  </a:lnTo>
                  <a:cubicBezTo>
                    <a:pt x="565" y="1887"/>
                    <a:pt x="703" y="1967"/>
                    <a:pt x="867" y="2002"/>
                  </a:cubicBezTo>
                  <a:cubicBezTo>
                    <a:pt x="1013" y="2038"/>
                    <a:pt x="1178" y="2047"/>
                    <a:pt x="1324" y="2002"/>
                  </a:cubicBezTo>
                  <a:lnTo>
                    <a:pt x="1338" y="2002"/>
                  </a:lnTo>
                  <a:lnTo>
                    <a:pt x="1359" y="2002"/>
                  </a:lnTo>
                  <a:lnTo>
                    <a:pt x="1373" y="1989"/>
                  </a:lnTo>
                  <a:lnTo>
                    <a:pt x="1381" y="1989"/>
                  </a:lnTo>
                  <a:lnTo>
                    <a:pt x="1395" y="1989"/>
                  </a:lnTo>
                  <a:cubicBezTo>
                    <a:pt x="1497" y="1953"/>
                    <a:pt x="1590" y="1900"/>
                    <a:pt x="1670" y="1842"/>
                  </a:cubicBezTo>
                  <a:cubicBezTo>
                    <a:pt x="1692" y="1873"/>
                    <a:pt x="1715" y="1922"/>
                    <a:pt x="1715" y="1953"/>
                  </a:cubicBezTo>
                  <a:cubicBezTo>
                    <a:pt x="1545" y="2082"/>
                    <a:pt x="1338" y="2153"/>
                    <a:pt x="1119" y="2153"/>
                  </a:cubicBezTo>
                  <a:lnTo>
                    <a:pt x="1106" y="2153"/>
                  </a:lnTo>
                  <a:cubicBezTo>
                    <a:pt x="1013" y="2153"/>
                    <a:pt x="924" y="2139"/>
                    <a:pt x="832" y="2118"/>
                  </a:cubicBezTo>
                  <a:cubicBezTo>
                    <a:pt x="738" y="2096"/>
                    <a:pt x="658" y="2059"/>
                    <a:pt x="565" y="2011"/>
                  </a:cubicBezTo>
                  <a:lnTo>
                    <a:pt x="556" y="2011"/>
                  </a:lnTo>
                  <a:cubicBezTo>
                    <a:pt x="326" y="1873"/>
                    <a:pt x="139" y="1643"/>
                    <a:pt x="59" y="1367"/>
                  </a:cubicBezTo>
                  <a:cubicBezTo>
                    <a:pt x="1" y="1186"/>
                    <a:pt x="1" y="999"/>
                    <a:pt x="45" y="826"/>
                  </a:cubicBezTo>
                  <a:lnTo>
                    <a:pt x="45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20"/>
                  </a:cubicBezTo>
                  <a:cubicBezTo>
                    <a:pt x="521" y="111"/>
                    <a:pt x="783" y="9"/>
                    <a:pt x="1035" y="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0" name="Google Shape;1733;p56"/>
            <p:cNvSpPr/>
            <p:nvPr/>
          </p:nvSpPr>
          <p:spPr>
            <a:xfrm>
              <a:off x="6439438" y="154650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4"/>
                  </a:moveTo>
                  <a:cubicBezTo>
                    <a:pt x="4408" y="1474"/>
                    <a:pt x="253" y="4204"/>
                    <a:pt x="125" y="4434"/>
                  </a:cubicBezTo>
                  <a:cubicBezTo>
                    <a:pt x="1" y="4665"/>
                    <a:pt x="147" y="5091"/>
                    <a:pt x="493" y="5468"/>
                  </a:cubicBezTo>
                  <a:cubicBezTo>
                    <a:pt x="853" y="5851"/>
                    <a:pt x="1026" y="5722"/>
                    <a:pt x="1222" y="5691"/>
                  </a:cubicBezTo>
                  <a:cubicBezTo>
                    <a:pt x="1425" y="5642"/>
                    <a:pt x="4258" y="3870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71"/>
                  </a:cubicBezTo>
                  <a:cubicBezTo>
                    <a:pt x="7160" y="1371"/>
                    <a:pt x="4625" y="1"/>
                    <a:pt x="4408" y="14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1" name="Google Shape;1734;p56"/>
            <p:cNvSpPr/>
            <p:nvPr/>
          </p:nvSpPr>
          <p:spPr>
            <a:xfrm>
              <a:off x="6441115" y="1711695"/>
              <a:ext cx="1181273" cy="826127"/>
            </a:xfrm>
            <a:custGeom>
              <a:avLst/>
              <a:gdLst/>
              <a:ahLst/>
              <a:cxnLst/>
              <a:rect l="l" t="t" r="r" b="b"/>
              <a:pathLst>
                <a:path w="6343" h="4436" extrusionOk="0">
                  <a:moveTo>
                    <a:pt x="4399" y="587"/>
                  </a:moveTo>
                  <a:cubicBezTo>
                    <a:pt x="4399" y="587"/>
                    <a:pt x="244" y="3317"/>
                    <a:pt x="116" y="3547"/>
                  </a:cubicBezTo>
                  <a:cubicBezTo>
                    <a:pt x="0" y="3743"/>
                    <a:pt x="107" y="4098"/>
                    <a:pt x="369" y="4435"/>
                  </a:cubicBezTo>
                  <a:lnTo>
                    <a:pt x="6343" y="267"/>
                  </a:lnTo>
                  <a:cubicBezTo>
                    <a:pt x="5468" y="1"/>
                    <a:pt x="4399" y="587"/>
                    <a:pt x="4399" y="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2" name="Google Shape;1735;p56"/>
            <p:cNvSpPr/>
            <p:nvPr/>
          </p:nvSpPr>
          <p:spPr>
            <a:xfrm>
              <a:off x="6488231" y="2322534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7"/>
                  </a:moveTo>
                  <a:lnTo>
                    <a:pt x="1235" y="982"/>
                  </a:lnTo>
                  <a:cubicBezTo>
                    <a:pt x="1235" y="982"/>
                    <a:pt x="773" y="1279"/>
                    <a:pt x="542" y="1315"/>
                  </a:cubicBezTo>
                  <a:cubicBezTo>
                    <a:pt x="311" y="1359"/>
                    <a:pt x="1" y="672"/>
                    <a:pt x="1" y="533"/>
                  </a:cubicBezTo>
                  <a:cubicBezTo>
                    <a:pt x="1" y="392"/>
                    <a:pt x="542" y="1"/>
                    <a:pt x="706" y="37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3" name="Google Shape;1736;p56"/>
            <p:cNvSpPr/>
            <p:nvPr/>
          </p:nvSpPr>
          <p:spPr>
            <a:xfrm>
              <a:off x="7912529" y="652970"/>
              <a:ext cx="996903" cy="1268988"/>
            </a:xfrm>
            <a:custGeom>
              <a:avLst/>
              <a:gdLst/>
              <a:ahLst/>
              <a:cxnLst/>
              <a:rect l="l" t="t" r="r" b="b"/>
              <a:pathLst>
                <a:path w="5353" h="6814" extrusionOk="0">
                  <a:moveTo>
                    <a:pt x="5353" y="1"/>
                  </a:moveTo>
                  <a:lnTo>
                    <a:pt x="0" y="1483"/>
                  </a:lnTo>
                  <a:lnTo>
                    <a:pt x="1482" y="6814"/>
                  </a:lnTo>
                  <a:lnTo>
                    <a:pt x="5353" y="57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4" name="Google Shape;1737;p56"/>
            <p:cNvSpPr/>
            <p:nvPr/>
          </p:nvSpPr>
          <p:spPr>
            <a:xfrm>
              <a:off x="7912529" y="652970"/>
              <a:ext cx="996903" cy="773982"/>
            </a:xfrm>
            <a:custGeom>
              <a:avLst/>
              <a:gdLst/>
              <a:ahLst/>
              <a:cxnLst/>
              <a:rect l="l" t="t" r="r" b="b"/>
              <a:pathLst>
                <a:path w="5353" h="4156" extrusionOk="0">
                  <a:moveTo>
                    <a:pt x="5353" y="1"/>
                  </a:moveTo>
                  <a:lnTo>
                    <a:pt x="0" y="1483"/>
                  </a:lnTo>
                  <a:lnTo>
                    <a:pt x="746" y="4155"/>
                  </a:lnTo>
                  <a:lnTo>
                    <a:pt x="5353" y="28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5" name="Google Shape;1738;p56"/>
            <p:cNvSpPr/>
            <p:nvPr/>
          </p:nvSpPr>
          <p:spPr>
            <a:xfrm>
              <a:off x="7751252" y="982786"/>
              <a:ext cx="437274" cy="988895"/>
            </a:xfrm>
            <a:custGeom>
              <a:avLst/>
              <a:gdLst/>
              <a:ahLst/>
              <a:cxnLst/>
              <a:rect l="l" t="t" r="r" b="b"/>
              <a:pathLst>
                <a:path w="2348" h="5310" extrusionOk="0">
                  <a:moveTo>
                    <a:pt x="0" y="267"/>
                  </a:moveTo>
                  <a:lnTo>
                    <a:pt x="955" y="0"/>
                  </a:lnTo>
                  <a:lnTo>
                    <a:pt x="2348" y="5043"/>
                  </a:lnTo>
                  <a:lnTo>
                    <a:pt x="1407" y="5309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6" name="Google Shape;1739;p56"/>
            <p:cNvSpPr/>
            <p:nvPr/>
          </p:nvSpPr>
          <p:spPr>
            <a:xfrm>
              <a:off x="8227260" y="159194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68"/>
                  </a:moveTo>
                  <a:cubicBezTo>
                    <a:pt x="715" y="0"/>
                    <a:pt x="1013" y="160"/>
                    <a:pt x="1084" y="435"/>
                  </a:cubicBezTo>
                  <a:cubicBezTo>
                    <a:pt x="1164" y="715"/>
                    <a:pt x="1004" y="1000"/>
                    <a:pt x="724" y="1084"/>
                  </a:cubicBezTo>
                  <a:cubicBezTo>
                    <a:pt x="436" y="1164"/>
                    <a:pt x="152" y="1000"/>
                    <a:pt x="80" y="715"/>
                  </a:cubicBezTo>
                  <a:cubicBezTo>
                    <a:pt x="1" y="435"/>
                    <a:pt x="160" y="147"/>
                    <a:pt x="436" y="6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7" name="Google Shape;1740;p56"/>
            <p:cNvSpPr/>
            <p:nvPr/>
          </p:nvSpPr>
          <p:spPr>
            <a:xfrm>
              <a:off x="8285177" y="166625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5"/>
                  </a:moveTo>
                  <a:cubicBezTo>
                    <a:pt x="103" y="1"/>
                    <a:pt x="152" y="28"/>
                    <a:pt x="160" y="58"/>
                  </a:cubicBezTo>
                  <a:cubicBezTo>
                    <a:pt x="173" y="107"/>
                    <a:pt x="152" y="152"/>
                    <a:pt x="103" y="165"/>
                  </a:cubicBezTo>
                  <a:cubicBezTo>
                    <a:pt x="58" y="175"/>
                    <a:pt x="23" y="152"/>
                    <a:pt x="13" y="107"/>
                  </a:cubicBezTo>
                  <a:cubicBezTo>
                    <a:pt x="1" y="72"/>
                    <a:pt x="23" y="28"/>
                    <a:pt x="58" y="1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8" name="Google Shape;1741;p56"/>
            <p:cNvSpPr/>
            <p:nvPr/>
          </p:nvSpPr>
          <p:spPr>
            <a:xfrm>
              <a:off x="8340488" y="1651543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0"/>
                    <a:pt x="152" y="27"/>
                    <a:pt x="165" y="58"/>
                  </a:cubicBezTo>
                  <a:cubicBezTo>
                    <a:pt x="174" y="107"/>
                    <a:pt x="152" y="151"/>
                    <a:pt x="107" y="164"/>
                  </a:cubicBezTo>
                  <a:cubicBezTo>
                    <a:pt x="72" y="174"/>
                    <a:pt x="27" y="137"/>
                    <a:pt x="15" y="107"/>
                  </a:cubicBezTo>
                  <a:cubicBezTo>
                    <a:pt x="1" y="58"/>
                    <a:pt x="27" y="27"/>
                    <a:pt x="58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29" name="Google Shape;1742;p56"/>
            <p:cNvSpPr/>
            <p:nvPr/>
          </p:nvSpPr>
          <p:spPr>
            <a:xfrm>
              <a:off x="8298586" y="1715979"/>
              <a:ext cx="31473" cy="3240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66" y="14"/>
                  </a:moveTo>
                  <a:cubicBezTo>
                    <a:pt x="101" y="0"/>
                    <a:pt x="146" y="23"/>
                    <a:pt x="160" y="58"/>
                  </a:cubicBezTo>
                  <a:cubicBezTo>
                    <a:pt x="168" y="102"/>
                    <a:pt x="146" y="151"/>
                    <a:pt x="101" y="160"/>
                  </a:cubicBezTo>
                  <a:cubicBezTo>
                    <a:pt x="66" y="174"/>
                    <a:pt x="21" y="151"/>
                    <a:pt x="9" y="102"/>
                  </a:cubicBezTo>
                  <a:cubicBezTo>
                    <a:pt x="0" y="72"/>
                    <a:pt x="21" y="23"/>
                    <a:pt x="66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0" name="Google Shape;1743;p56"/>
            <p:cNvSpPr/>
            <p:nvPr/>
          </p:nvSpPr>
          <p:spPr>
            <a:xfrm>
              <a:off x="8353897" y="1701080"/>
              <a:ext cx="32218" cy="32404"/>
            </a:xfrm>
            <a:custGeom>
              <a:avLst/>
              <a:gdLst/>
              <a:ahLst/>
              <a:cxnLst/>
              <a:rect l="l" t="t" r="r" b="b"/>
              <a:pathLst>
                <a:path w="173" h="174" extrusionOk="0">
                  <a:moveTo>
                    <a:pt x="71" y="14"/>
                  </a:moveTo>
                  <a:cubicBezTo>
                    <a:pt x="102" y="0"/>
                    <a:pt x="150" y="23"/>
                    <a:pt x="160" y="58"/>
                  </a:cubicBezTo>
                  <a:cubicBezTo>
                    <a:pt x="173" y="103"/>
                    <a:pt x="150" y="152"/>
                    <a:pt x="115" y="160"/>
                  </a:cubicBezTo>
                  <a:cubicBezTo>
                    <a:pt x="71" y="174"/>
                    <a:pt x="23" y="138"/>
                    <a:pt x="13" y="103"/>
                  </a:cubicBezTo>
                  <a:cubicBezTo>
                    <a:pt x="0" y="58"/>
                    <a:pt x="23" y="23"/>
                    <a:pt x="71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1" name="Google Shape;1744;p56"/>
            <p:cNvSpPr/>
            <p:nvPr/>
          </p:nvSpPr>
          <p:spPr>
            <a:xfrm>
              <a:off x="8476065" y="1520994"/>
              <a:ext cx="216775" cy="216588"/>
            </a:xfrm>
            <a:custGeom>
              <a:avLst/>
              <a:gdLst/>
              <a:ahLst/>
              <a:cxnLst/>
              <a:rect l="l" t="t" r="r" b="b"/>
              <a:pathLst>
                <a:path w="1164" h="1163" extrusionOk="0">
                  <a:moveTo>
                    <a:pt x="436" y="80"/>
                  </a:moveTo>
                  <a:cubicBezTo>
                    <a:pt x="725" y="0"/>
                    <a:pt x="1012" y="160"/>
                    <a:pt x="1084" y="449"/>
                  </a:cubicBezTo>
                  <a:cubicBezTo>
                    <a:pt x="1164" y="728"/>
                    <a:pt x="1000" y="1012"/>
                    <a:pt x="725" y="1096"/>
                  </a:cubicBezTo>
                  <a:cubicBezTo>
                    <a:pt x="449" y="1162"/>
                    <a:pt x="152" y="1002"/>
                    <a:pt x="80" y="728"/>
                  </a:cubicBezTo>
                  <a:cubicBezTo>
                    <a:pt x="0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2" name="Google Shape;1745;p56"/>
            <p:cNvSpPr/>
            <p:nvPr/>
          </p:nvSpPr>
          <p:spPr>
            <a:xfrm>
              <a:off x="8533983" y="1596046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9"/>
                  </a:moveTo>
                  <a:cubicBezTo>
                    <a:pt x="103" y="1"/>
                    <a:pt x="152" y="36"/>
                    <a:pt x="160" y="67"/>
                  </a:cubicBezTo>
                  <a:cubicBezTo>
                    <a:pt x="174" y="116"/>
                    <a:pt x="152" y="152"/>
                    <a:pt x="103" y="161"/>
                  </a:cubicBezTo>
                  <a:cubicBezTo>
                    <a:pt x="58" y="173"/>
                    <a:pt x="23" y="152"/>
                    <a:pt x="9" y="116"/>
                  </a:cubicBezTo>
                  <a:cubicBezTo>
                    <a:pt x="0" y="67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3" name="Google Shape;1746;p56"/>
            <p:cNvSpPr/>
            <p:nvPr/>
          </p:nvSpPr>
          <p:spPr>
            <a:xfrm>
              <a:off x="8589293" y="1581147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72" y="9"/>
                  </a:moveTo>
                  <a:cubicBezTo>
                    <a:pt x="107" y="1"/>
                    <a:pt x="152" y="23"/>
                    <a:pt x="165" y="67"/>
                  </a:cubicBezTo>
                  <a:cubicBezTo>
                    <a:pt x="174" y="103"/>
                    <a:pt x="152" y="147"/>
                    <a:pt x="107" y="161"/>
                  </a:cubicBezTo>
                  <a:cubicBezTo>
                    <a:pt x="72" y="174"/>
                    <a:pt x="23" y="147"/>
                    <a:pt x="14" y="116"/>
                  </a:cubicBezTo>
                  <a:cubicBezTo>
                    <a:pt x="1" y="67"/>
                    <a:pt x="23" y="23"/>
                    <a:pt x="72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4" name="Google Shape;1747;p56"/>
            <p:cNvSpPr/>
            <p:nvPr/>
          </p:nvSpPr>
          <p:spPr>
            <a:xfrm>
              <a:off x="8546460" y="1645769"/>
              <a:ext cx="32404" cy="31473"/>
            </a:xfrm>
            <a:custGeom>
              <a:avLst/>
              <a:gdLst/>
              <a:ahLst/>
              <a:cxnLst/>
              <a:rect l="l" t="t" r="r" b="b"/>
              <a:pathLst>
                <a:path w="174" h="169" extrusionOk="0">
                  <a:moveTo>
                    <a:pt x="71" y="9"/>
                  </a:moveTo>
                  <a:cubicBezTo>
                    <a:pt x="107" y="0"/>
                    <a:pt x="151" y="31"/>
                    <a:pt x="165" y="66"/>
                  </a:cubicBezTo>
                  <a:cubicBezTo>
                    <a:pt x="173" y="111"/>
                    <a:pt x="151" y="146"/>
                    <a:pt x="107" y="160"/>
                  </a:cubicBezTo>
                  <a:cubicBezTo>
                    <a:pt x="71" y="168"/>
                    <a:pt x="27" y="146"/>
                    <a:pt x="13" y="111"/>
                  </a:cubicBezTo>
                  <a:cubicBezTo>
                    <a:pt x="1" y="66"/>
                    <a:pt x="27" y="22"/>
                    <a:pt x="71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5" name="Google Shape;1748;p56"/>
            <p:cNvSpPr/>
            <p:nvPr/>
          </p:nvSpPr>
          <p:spPr>
            <a:xfrm>
              <a:off x="8602516" y="162994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4"/>
                  </a:moveTo>
                  <a:cubicBezTo>
                    <a:pt x="116" y="1"/>
                    <a:pt x="152" y="28"/>
                    <a:pt x="161" y="71"/>
                  </a:cubicBezTo>
                  <a:cubicBezTo>
                    <a:pt x="174" y="107"/>
                    <a:pt x="152" y="151"/>
                    <a:pt x="116" y="165"/>
                  </a:cubicBezTo>
                  <a:cubicBezTo>
                    <a:pt x="67" y="174"/>
                    <a:pt x="23" y="151"/>
                    <a:pt x="10" y="116"/>
                  </a:cubicBezTo>
                  <a:cubicBezTo>
                    <a:pt x="1" y="71"/>
                    <a:pt x="23" y="28"/>
                    <a:pt x="67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6" name="Google Shape;1749;p56"/>
            <p:cNvSpPr/>
            <p:nvPr/>
          </p:nvSpPr>
          <p:spPr>
            <a:xfrm>
              <a:off x="6379286" y="989490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44" y="7115"/>
                    <a:pt x="506" y="7953"/>
                    <a:pt x="1176" y="8416"/>
                  </a:cubicBezTo>
                  <a:cubicBezTo>
                    <a:pt x="1855" y="8877"/>
                    <a:pt x="1899" y="8842"/>
                    <a:pt x="2037" y="8850"/>
                  </a:cubicBezTo>
                  <a:cubicBezTo>
                    <a:pt x="2174" y="8863"/>
                    <a:pt x="2463" y="8597"/>
                    <a:pt x="2477" y="8495"/>
                  </a:cubicBezTo>
                  <a:cubicBezTo>
                    <a:pt x="2485" y="8393"/>
                    <a:pt x="2139" y="7723"/>
                    <a:pt x="2139" y="7723"/>
                  </a:cubicBezTo>
                  <a:lnTo>
                    <a:pt x="1402" y="6355"/>
                  </a:lnTo>
                  <a:lnTo>
                    <a:pt x="2131" y="5423"/>
                  </a:lnTo>
                  <a:cubicBezTo>
                    <a:pt x="2131" y="5423"/>
                    <a:pt x="2303" y="6951"/>
                    <a:pt x="2844" y="7412"/>
                  </a:cubicBezTo>
                  <a:cubicBezTo>
                    <a:pt x="3373" y="7873"/>
                    <a:pt x="4096" y="7989"/>
                    <a:pt x="4096" y="7989"/>
                  </a:cubicBezTo>
                  <a:cubicBezTo>
                    <a:pt x="4096" y="7989"/>
                    <a:pt x="4464" y="7781"/>
                    <a:pt x="4745" y="7447"/>
                  </a:cubicBezTo>
                  <a:cubicBezTo>
                    <a:pt x="5019" y="7115"/>
                    <a:pt x="5099" y="6999"/>
                    <a:pt x="5099" y="6999"/>
                  </a:cubicBezTo>
                  <a:cubicBezTo>
                    <a:pt x="5099" y="6999"/>
                    <a:pt x="5374" y="6919"/>
                    <a:pt x="5720" y="6689"/>
                  </a:cubicBezTo>
                  <a:cubicBezTo>
                    <a:pt x="6054" y="6472"/>
                    <a:pt x="6089" y="5974"/>
                    <a:pt x="6089" y="5974"/>
                  </a:cubicBezTo>
                  <a:cubicBezTo>
                    <a:pt x="6089" y="5974"/>
                    <a:pt x="7265" y="5477"/>
                    <a:pt x="8264" y="4594"/>
                  </a:cubicBezTo>
                  <a:cubicBezTo>
                    <a:pt x="9267" y="3719"/>
                    <a:pt x="9680" y="3235"/>
                    <a:pt x="9680" y="3235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7" name="Google Shape;1750;p56"/>
            <p:cNvSpPr/>
            <p:nvPr/>
          </p:nvSpPr>
          <p:spPr>
            <a:xfrm>
              <a:off x="6379286" y="989490"/>
              <a:ext cx="1603648" cy="1296923"/>
            </a:xfrm>
            <a:custGeom>
              <a:avLst/>
              <a:gdLst/>
              <a:ahLst/>
              <a:cxnLst/>
              <a:rect l="l" t="t" r="r" b="b"/>
              <a:pathLst>
                <a:path w="8611" h="6964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93" y="6445"/>
                    <a:pt x="554" y="5814"/>
                    <a:pt x="838" y="5237"/>
                  </a:cubicBezTo>
                  <a:cubicBezTo>
                    <a:pt x="1127" y="4673"/>
                    <a:pt x="1784" y="3750"/>
                    <a:pt x="2086" y="3129"/>
                  </a:cubicBezTo>
                  <a:cubicBezTo>
                    <a:pt x="2383" y="2508"/>
                    <a:pt x="8610" y="736"/>
                    <a:pt x="8610" y="73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8" name="Google Shape;1751;p56"/>
            <p:cNvSpPr/>
            <p:nvPr/>
          </p:nvSpPr>
          <p:spPr>
            <a:xfrm>
              <a:off x="6775959" y="1898672"/>
              <a:ext cx="574527" cy="578811"/>
            </a:xfrm>
            <a:custGeom>
              <a:avLst/>
              <a:gdLst/>
              <a:ahLst/>
              <a:cxnLst/>
              <a:rect l="l" t="t" r="r" b="b"/>
              <a:pathLst>
                <a:path w="3085" h="3108" extrusionOk="0">
                  <a:moveTo>
                    <a:pt x="1" y="541"/>
                  </a:moveTo>
                  <a:cubicBezTo>
                    <a:pt x="1" y="541"/>
                    <a:pt x="173" y="2069"/>
                    <a:pt x="714" y="2530"/>
                  </a:cubicBezTo>
                  <a:cubicBezTo>
                    <a:pt x="1243" y="2991"/>
                    <a:pt x="1966" y="3107"/>
                    <a:pt x="1966" y="3107"/>
                  </a:cubicBezTo>
                  <a:cubicBezTo>
                    <a:pt x="1966" y="3107"/>
                    <a:pt x="2334" y="2899"/>
                    <a:pt x="2615" y="2565"/>
                  </a:cubicBezTo>
                  <a:cubicBezTo>
                    <a:pt x="2889" y="2233"/>
                    <a:pt x="2969" y="2117"/>
                    <a:pt x="2969" y="2117"/>
                  </a:cubicBezTo>
                  <a:cubicBezTo>
                    <a:pt x="2969" y="2117"/>
                    <a:pt x="3084" y="1185"/>
                    <a:pt x="2508" y="631"/>
                  </a:cubicBezTo>
                  <a:cubicBezTo>
                    <a:pt x="1935" y="80"/>
                    <a:pt x="1496" y="0"/>
                    <a:pt x="1496" y="0"/>
                  </a:cubicBezTo>
                  <a:close/>
                </a:path>
              </a:pathLst>
            </a:custGeom>
            <a:solidFill>
              <a:srgbClr val="DAA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39" name="Google Shape;1752;p56"/>
            <p:cNvSpPr/>
            <p:nvPr/>
          </p:nvSpPr>
          <p:spPr>
            <a:xfrm>
              <a:off x="6885090" y="2099429"/>
              <a:ext cx="531694" cy="302628"/>
            </a:xfrm>
            <a:custGeom>
              <a:avLst/>
              <a:gdLst/>
              <a:ahLst/>
              <a:cxnLst/>
              <a:rect l="l" t="t" r="r" b="b"/>
              <a:pathLst>
                <a:path w="2855" h="1625" extrusionOk="0">
                  <a:moveTo>
                    <a:pt x="0" y="1328"/>
                  </a:moveTo>
                  <a:cubicBezTo>
                    <a:pt x="36" y="1372"/>
                    <a:pt x="80" y="1417"/>
                    <a:pt x="128" y="1452"/>
                  </a:cubicBezTo>
                  <a:cubicBezTo>
                    <a:pt x="195" y="1524"/>
                    <a:pt x="267" y="1567"/>
                    <a:pt x="347" y="1625"/>
                  </a:cubicBezTo>
                  <a:cubicBezTo>
                    <a:pt x="484" y="1532"/>
                    <a:pt x="670" y="1430"/>
                    <a:pt x="874" y="1328"/>
                  </a:cubicBezTo>
                  <a:cubicBezTo>
                    <a:pt x="1416" y="1039"/>
                    <a:pt x="2854" y="0"/>
                    <a:pt x="2854" y="0"/>
                  </a:cubicBezTo>
                  <a:cubicBezTo>
                    <a:pt x="2854" y="0"/>
                    <a:pt x="785" y="729"/>
                    <a:pt x="657" y="786"/>
                  </a:cubicBezTo>
                  <a:cubicBezTo>
                    <a:pt x="586" y="809"/>
                    <a:pt x="218" y="1061"/>
                    <a:pt x="0" y="1328"/>
                  </a:cubicBezTo>
                  <a:close/>
                </a:path>
              </a:pathLst>
            </a:custGeom>
            <a:solidFill>
              <a:srgbClr val="B58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0" name="Google Shape;1753;p56"/>
            <p:cNvSpPr/>
            <p:nvPr/>
          </p:nvSpPr>
          <p:spPr>
            <a:xfrm>
              <a:off x="6688244" y="2316016"/>
              <a:ext cx="1065622" cy="828362"/>
            </a:xfrm>
            <a:custGeom>
              <a:avLst/>
              <a:gdLst/>
              <a:ahLst/>
              <a:cxnLst/>
              <a:rect l="l" t="t" r="r" b="b"/>
              <a:pathLst>
                <a:path w="5722" h="4448" extrusionOk="0">
                  <a:moveTo>
                    <a:pt x="595" y="1004"/>
                  </a:moveTo>
                  <a:cubicBezTo>
                    <a:pt x="595" y="1004"/>
                    <a:pt x="1" y="2006"/>
                    <a:pt x="759" y="2579"/>
                  </a:cubicBezTo>
                  <a:cubicBezTo>
                    <a:pt x="1531" y="3157"/>
                    <a:pt x="3268" y="4333"/>
                    <a:pt x="3889" y="4376"/>
                  </a:cubicBezTo>
                  <a:cubicBezTo>
                    <a:pt x="5030" y="4448"/>
                    <a:pt x="5722" y="3294"/>
                    <a:pt x="5122" y="2317"/>
                  </a:cubicBezTo>
                  <a:cubicBezTo>
                    <a:pt x="4790" y="1799"/>
                    <a:pt x="2934" y="808"/>
                    <a:pt x="2069" y="404"/>
                  </a:cubicBezTo>
                  <a:cubicBezTo>
                    <a:pt x="1208" y="0"/>
                    <a:pt x="595" y="1004"/>
                    <a:pt x="595" y="1004"/>
                  </a:cubicBezTo>
                  <a:close/>
                  <a:moveTo>
                    <a:pt x="1172" y="1350"/>
                  </a:moveTo>
                  <a:cubicBezTo>
                    <a:pt x="1150" y="1394"/>
                    <a:pt x="964" y="1811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6"/>
                    <a:pt x="1208" y="1305"/>
                    <a:pt x="1172" y="1350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1" name="Google Shape;1754;p56"/>
            <p:cNvSpPr/>
            <p:nvPr/>
          </p:nvSpPr>
          <p:spPr>
            <a:xfrm>
              <a:off x="6898126" y="2455690"/>
              <a:ext cx="814395" cy="662429"/>
            </a:xfrm>
            <a:custGeom>
              <a:avLst/>
              <a:gdLst/>
              <a:ahLst/>
              <a:cxnLst/>
              <a:rect l="l" t="t" r="r" b="b"/>
              <a:pathLst>
                <a:path w="4373" h="3557" extrusionOk="0">
                  <a:moveTo>
                    <a:pt x="543" y="897"/>
                  </a:moveTo>
                  <a:cubicBezTo>
                    <a:pt x="543" y="897"/>
                    <a:pt x="1" y="1798"/>
                    <a:pt x="551" y="2233"/>
                  </a:cubicBezTo>
                  <a:cubicBezTo>
                    <a:pt x="1115" y="2673"/>
                    <a:pt x="2385" y="3556"/>
                    <a:pt x="2854" y="3546"/>
                  </a:cubicBezTo>
                  <a:cubicBezTo>
                    <a:pt x="3751" y="3525"/>
                    <a:pt x="4372" y="2487"/>
                    <a:pt x="3973" y="1692"/>
                  </a:cubicBezTo>
                  <a:cubicBezTo>
                    <a:pt x="3751" y="1266"/>
                    <a:pt x="2371" y="564"/>
                    <a:pt x="1727" y="276"/>
                  </a:cubicBezTo>
                  <a:cubicBezTo>
                    <a:pt x="1084" y="0"/>
                    <a:pt x="543" y="897"/>
                    <a:pt x="543" y="897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2" name="Google Shape;1755;p56"/>
            <p:cNvSpPr/>
            <p:nvPr/>
          </p:nvSpPr>
          <p:spPr>
            <a:xfrm>
              <a:off x="6898126" y="2622739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0"/>
                  </a:moveTo>
                  <a:cubicBezTo>
                    <a:pt x="543" y="0"/>
                    <a:pt x="1" y="901"/>
                    <a:pt x="551" y="1336"/>
                  </a:cubicBezTo>
                  <a:cubicBezTo>
                    <a:pt x="1115" y="1776"/>
                    <a:pt x="2385" y="2659"/>
                    <a:pt x="2854" y="2649"/>
                  </a:cubicBezTo>
                  <a:cubicBezTo>
                    <a:pt x="3303" y="2637"/>
                    <a:pt x="3685" y="2375"/>
                    <a:pt x="3903" y="2016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3" name="Google Shape;1756;p56"/>
            <p:cNvSpPr/>
            <p:nvPr/>
          </p:nvSpPr>
          <p:spPr>
            <a:xfrm>
              <a:off x="6992359" y="2545639"/>
              <a:ext cx="245082" cy="313802"/>
            </a:xfrm>
            <a:custGeom>
              <a:avLst/>
              <a:gdLst/>
              <a:ahLst/>
              <a:cxnLst/>
              <a:rect l="l" t="t" r="r" b="b"/>
              <a:pathLst>
                <a:path w="1316" h="1685" extrusionOk="0">
                  <a:moveTo>
                    <a:pt x="369" y="609"/>
                  </a:moveTo>
                  <a:cubicBezTo>
                    <a:pt x="369" y="609"/>
                    <a:pt x="1" y="1231"/>
                    <a:pt x="81" y="1346"/>
                  </a:cubicBezTo>
                  <a:cubicBezTo>
                    <a:pt x="160" y="1475"/>
                    <a:pt x="378" y="1684"/>
                    <a:pt x="529" y="1568"/>
                  </a:cubicBezTo>
                  <a:cubicBezTo>
                    <a:pt x="818" y="1359"/>
                    <a:pt x="1244" y="658"/>
                    <a:pt x="1289" y="299"/>
                  </a:cubicBezTo>
                  <a:cubicBezTo>
                    <a:pt x="1315" y="117"/>
                    <a:pt x="1026" y="23"/>
                    <a:pt x="889" y="15"/>
                  </a:cubicBezTo>
                  <a:cubicBezTo>
                    <a:pt x="738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4" name="Google Shape;1757;p56"/>
            <p:cNvSpPr/>
            <p:nvPr/>
          </p:nvSpPr>
          <p:spPr>
            <a:xfrm>
              <a:off x="6992359" y="2659054"/>
              <a:ext cx="187164" cy="200386"/>
            </a:xfrm>
            <a:custGeom>
              <a:avLst/>
              <a:gdLst/>
              <a:ahLst/>
              <a:cxnLst/>
              <a:rect l="l" t="t" r="r" b="b"/>
              <a:pathLst>
                <a:path w="1005" h="1076" extrusionOk="0">
                  <a:moveTo>
                    <a:pt x="369" y="0"/>
                  </a:moveTo>
                  <a:cubicBezTo>
                    <a:pt x="369" y="0"/>
                    <a:pt x="1" y="622"/>
                    <a:pt x="81" y="737"/>
                  </a:cubicBezTo>
                  <a:cubicBezTo>
                    <a:pt x="160" y="866"/>
                    <a:pt x="378" y="1075"/>
                    <a:pt x="529" y="959"/>
                  </a:cubicBezTo>
                  <a:cubicBezTo>
                    <a:pt x="666" y="852"/>
                    <a:pt x="853" y="622"/>
                    <a:pt x="1004" y="383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5" name="Google Shape;1758;p56"/>
            <p:cNvSpPr/>
            <p:nvPr/>
          </p:nvSpPr>
          <p:spPr>
            <a:xfrm>
              <a:off x="7180826" y="2659054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83" y="613"/>
                  </a:moveTo>
                  <a:cubicBezTo>
                    <a:pt x="383" y="613"/>
                    <a:pt x="1" y="1235"/>
                    <a:pt x="81" y="1350"/>
                  </a:cubicBezTo>
                  <a:cubicBezTo>
                    <a:pt x="174" y="1474"/>
                    <a:pt x="383" y="1682"/>
                    <a:pt x="529" y="1567"/>
                  </a:cubicBezTo>
                  <a:cubicBezTo>
                    <a:pt x="818" y="1358"/>
                    <a:pt x="1244" y="657"/>
                    <a:pt x="1293" y="303"/>
                  </a:cubicBezTo>
                  <a:cubicBezTo>
                    <a:pt x="1315" y="116"/>
                    <a:pt x="1039" y="27"/>
                    <a:pt x="889" y="14"/>
                  </a:cubicBezTo>
                  <a:cubicBezTo>
                    <a:pt x="751" y="0"/>
                    <a:pt x="383" y="613"/>
                    <a:pt x="383" y="613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6" name="Google Shape;1759;p56"/>
            <p:cNvSpPr/>
            <p:nvPr/>
          </p:nvSpPr>
          <p:spPr>
            <a:xfrm>
              <a:off x="7180826" y="2773028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83" y="1"/>
                  </a:moveTo>
                  <a:cubicBezTo>
                    <a:pt x="383" y="1"/>
                    <a:pt x="1" y="623"/>
                    <a:pt x="81" y="738"/>
                  </a:cubicBezTo>
                  <a:cubicBezTo>
                    <a:pt x="174" y="862"/>
                    <a:pt x="383" y="1070"/>
                    <a:pt x="529" y="955"/>
                  </a:cubicBezTo>
                  <a:cubicBezTo>
                    <a:pt x="680" y="853"/>
                    <a:pt x="853" y="623"/>
                    <a:pt x="1004" y="378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7" name="Google Shape;1760;p56"/>
            <p:cNvSpPr/>
            <p:nvPr/>
          </p:nvSpPr>
          <p:spPr>
            <a:xfrm>
              <a:off x="7371899" y="2773028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09"/>
                  </a:moveTo>
                  <a:cubicBezTo>
                    <a:pt x="369" y="609"/>
                    <a:pt x="0" y="1230"/>
                    <a:pt x="80" y="1346"/>
                  </a:cubicBezTo>
                  <a:cubicBezTo>
                    <a:pt x="160" y="1475"/>
                    <a:pt x="369" y="1683"/>
                    <a:pt x="529" y="1568"/>
                  </a:cubicBezTo>
                  <a:cubicBezTo>
                    <a:pt x="816" y="1373"/>
                    <a:pt x="1242" y="658"/>
                    <a:pt x="1287" y="312"/>
                  </a:cubicBezTo>
                  <a:cubicBezTo>
                    <a:pt x="1314" y="117"/>
                    <a:pt x="1025" y="37"/>
                    <a:pt x="888" y="10"/>
                  </a:cubicBezTo>
                  <a:cubicBezTo>
                    <a:pt x="736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8" name="Google Shape;1761;p56"/>
            <p:cNvSpPr/>
            <p:nvPr/>
          </p:nvSpPr>
          <p:spPr>
            <a:xfrm>
              <a:off x="7371899" y="2886256"/>
              <a:ext cx="186791" cy="200200"/>
            </a:xfrm>
            <a:custGeom>
              <a:avLst/>
              <a:gdLst/>
              <a:ahLst/>
              <a:cxnLst/>
              <a:rect l="l" t="t" r="r" b="b"/>
              <a:pathLst>
                <a:path w="1003" h="1075" extrusionOk="0">
                  <a:moveTo>
                    <a:pt x="369" y="1"/>
                  </a:moveTo>
                  <a:cubicBezTo>
                    <a:pt x="369" y="1"/>
                    <a:pt x="0" y="622"/>
                    <a:pt x="80" y="738"/>
                  </a:cubicBezTo>
                  <a:cubicBezTo>
                    <a:pt x="160" y="867"/>
                    <a:pt x="369" y="1075"/>
                    <a:pt x="529" y="960"/>
                  </a:cubicBezTo>
                  <a:cubicBezTo>
                    <a:pt x="666" y="853"/>
                    <a:pt x="853" y="636"/>
                    <a:pt x="1003" y="382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49" name="Google Shape;1762;p56"/>
            <p:cNvSpPr/>
            <p:nvPr/>
          </p:nvSpPr>
          <p:spPr>
            <a:xfrm>
              <a:off x="7101491" y="2669669"/>
              <a:ext cx="58105" cy="63133"/>
            </a:xfrm>
            <a:custGeom>
              <a:avLst/>
              <a:gdLst/>
              <a:ahLst/>
              <a:cxnLst/>
              <a:rect l="l" t="t" r="r" b="b"/>
              <a:pathLst>
                <a:path w="312" h="339" extrusionOk="0">
                  <a:moveTo>
                    <a:pt x="1" y="223"/>
                  </a:moveTo>
                  <a:lnTo>
                    <a:pt x="129" y="15"/>
                  </a:lnTo>
                  <a:cubicBezTo>
                    <a:pt x="138" y="1"/>
                    <a:pt x="152" y="1"/>
                    <a:pt x="160" y="1"/>
                  </a:cubicBezTo>
                  <a:lnTo>
                    <a:pt x="303" y="94"/>
                  </a:lnTo>
                  <a:cubicBezTo>
                    <a:pt x="303" y="94"/>
                    <a:pt x="312" y="107"/>
                    <a:pt x="303" y="117"/>
                  </a:cubicBezTo>
                  <a:lnTo>
                    <a:pt x="174" y="326"/>
                  </a:lnTo>
                  <a:cubicBezTo>
                    <a:pt x="174" y="338"/>
                    <a:pt x="160" y="338"/>
                    <a:pt x="152" y="338"/>
                  </a:cubicBezTo>
                  <a:lnTo>
                    <a:pt x="14" y="246"/>
                  </a:lnTo>
                  <a:cubicBezTo>
                    <a:pt x="1" y="246"/>
                    <a:pt x="1" y="232"/>
                    <a:pt x="1" y="2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0" name="Google Shape;1763;p56"/>
            <p:cNvSpPr/>
            <p:nvPr/>
          </p:nvSpPr>
          <p:spPr>
            <a:xfrm>
              <a:off x="7086592" y="2665759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28"/>
                  </a:moveTo>
                  <a:lnTo>
                    <a:pt x="72" y="13"/>
                  </a:lnTo>
                  <a:cubicBezTo>
                    <a:pt x="81" y="0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71"/>
                  </a:lnTo>
                  <a:cubicBezTo>
                    <a:pt x="240" y="71"/>
                    <a:pt x="240" y="80"/>
                    <a:pt x="240" y="93"/>
                  </a:cubicBezTo>
                  <a:lnTo>
                    <a:pt x="240" y="115"/>
                  </a:lnTo>
                  <a:lnTo>
                    <a:pt x="174" y="231"/>
                  </a:lnTo>
                  <a:cubicBezTo>
                    <a:pt x="160" y="244"/>
                    <a:pt x="160" y="244"/>
                    <a:pt x="152" y="244"/>
                  </a:cubicBezTo>
                  <a:cubicBezTo>
                    <a:pt x="138" y="253"/>
                    <a:pt x="130" y="253"/>
                    <a:pt x="130" y="244"/>
                  </a:cubicBezTo>
                  <a:lnTo>
                    <a:pt x="94" y="231"/>
                  </a:lnTo>
                  <a:lnTo>
                    <a:pt x="117" y="187"/>
                  </a:lnTo>
                  <a:lnTo>
                    <a:pt x="138" y="195"/>
                  </a:lnTo>
                  <a:lnTo>
                    <a:pt x="197" y="107"/>
                  </a:lnTo>
                  <a:lnTo>
                    <a:pt x="103" y="48"/>
                  </a:lnTo>
                  <a:lnTo>
                    <a:pt x="45" y="151"/>
                  </a:lnTo>
                  <a:lnTo>
                    <a:pt x="72" y="151"/>
                  </a:lnTo>
                  <a:lnTo>
                    <a:pt x="45" y="195"/>
                  </a:lnTo>
                  <a:lnTo>
                    <a:pt x="15" y="173"/>
                  </a:lnTo>
                  <a:cubicBezTo>
                    <a:pt x="1" y="173"/>
                    <a:pt x="1" y="164"/>
                    <a:pt x="1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1" name="Google Shape;1764;p56"/>
            <p:cNvSpPr/>
            <p:nvPr/>
          </p:nvSpPr>
          <p:spPr>
            <a:xfrm>
              <a:off x="7485128" y="290208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7"/>
                  </a:moveTo>
                  <a:lnTo>
                    <a:pt x="142" y="10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80"/>
                  </a:lnTo>
                  <a:cubicBezTo>
                    <a:pt x="311" y="90"/>
                    <a:pt x="311" y="102"/>
                    <a:pt x="311" y="111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27"/>
                    <a:pt x="13" y="2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2" name="Google Shape;1765;p56"/>
            <p:cNvSpPr/>
            <p:nvPr/>
          </p:nvSpPr>
          <p:spPr>
            <a:xfrm>
              <a:off x="7470229" y="2895382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38"/>
                  </a:moveTo>
                  <a:lnTo>
                    <a:pt x="81" y="23"/>
                  </a:lnTo>
                  <a:cubicBezTo>
                    <a:pt x="81" y="9"/>
                    <a:pt x="93" y="9"/>
                    <a:pt x="107" y="9"/>
                  </a:cubicBezTo>
                  <a:cubicBezTo>
                    <a:pt x="107" y="1"/>
                    <a:pt x="116" y="1"/>
                    <a:pt x="129" y="9"/>
                  </a:cubicBezTo>
                  <a:lnTo>
                    <a:pt x="231" y="81"/>
                  </a:lnTo>
                  <a:cubicBezTo>
                    <a:pt x="245" y="81"/>
                    <a:pt x="253" y="89"/>
                    <a:pt x="253" y="89"/>
                  </a:cubicBezTo>
                  <a:cubicBezTo>
                    <a:pt x="253" y="103"/>
                    <a:pt x="253" y="116"/>
                    <a:pt x="245" y="126"/>
                  </a:cubicBezTo>
                  <a:lnTo>
                    <a:pt x="222" y="174"/>
                  </a:lnTo>
                  <a:lnTo>
                    <a:pt x="173" y="147"/>
                  </a:lnTo>
                  <a:lnTo>
                    <a:pt x="196" y="116"/>
                  </a:lnTo>
                  <a:lnTo>
                    <a:pt x="116" y="58"/>
                  </a:lnTo>
                  <a:lnTo>
                    <a:pt x="58" y="147"/>
                  </a:lnTo>
                  <a:lnTo>
                    <a:pt x="187" y="232"/>
                  </a:lnTo>
                  <a:lnTo>
                    <a:pt x="165" y="263"/>
                  </a:lnTo>
                  <a:lnTo>
                    <a:pt x="22" y="183"/>
                  </a:lnTo>
                  <a:cubicBezTo>
                    <a:pt x="14" y="183"/>
                    <a:pt x="14" y="174"/>
                    <a:pt x="1" y="161"/>
                  </a:cubicBezTo>
                  <a:cubicBezTo>
                    <a:pt x="1" y="161"/>
                    <a:pt x="1" y="147"/>
                    <a:pt x="14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3" name="Google Shape;1766;p56"/>
            <p:cNvSpPr/>
            <p:nvPr/>
          </p:nvSpPr>
          <p:spPr>
            <a:xfrm>
              <a:off x="7273569" y="2758129"/>
              <a:ext cx="76914" cy="105221"/>
            </a:xfrm>
            <a:custGeom>
              <a:avLst/>
              <a:gdLst/>
              <a:ahLst/>
              <a:cxnLst/>
              <a:rect l="l" t="t" r="r" b="b"/>
              <a:pathLst>
                <a:path w="413" h="565" extrusionOk="0">
                  <a:moveTo>
                    <a:pt x="22" y="320"/>
                  </a:moveTo>
                  <a:lnTo>
                    <a:pt x="102" y="197"/>
                  </a:lnTo>
                  <a:lnTo>
                    <a:pt x="182" y="58"/>
                  </a:lnTo>
                  <a:cubicBezTo>
                    <a:pt x="195" y="23"/>
                    <a:pt x="240" y="10"/>
                    <a:pt x="275" y="37"/>
                  </a:cubicBezTo>
                  <a:cubicBezTo>
                    <a:pt x="311" y="10"/>
                    <a:pt x="332" y="1"/>
                    <a:pt x="355" y="10"/>
                  </a:cubicBezTo>
                  <a:lnTo>
                    <a:pt x="412" y="46"/>
                  </a:lnTo>
                  <a:lnTo>
                    <a:pt x="262" y="289"/>
                  </a:lnTo>
                  <a:lnTo>
                    <a:pt x="88" y="564"/>
                  </a:lnTo>
                  <a:lnTo>
                    <a:pt x="45" y="543"/>
                  </a:lnTo>
                  <a:cubicBezTo>
                    <a:pt x="22" y="529"/>
                    <a:pt x="31" y="458"/>
                    <a:pt x="45" y="427"/>
                  </a:cubicBezTo>
                  <a:cubicBezTo>
                    <a:pt x="9" y="405"/>
                    <a:pt x="0" y="357"/>
                    <a:pt x="22" y="3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4" name="Google Shape;1767;p56"/>
            <p:cNvSpPr/>
            <p:nvPr/>
          </p:nvSpPr>
          <p:spPr>
            <a:xfrm>
              <a:off x="7296661" y="2824428"/>
              <a:ext cx="21603" cy="24024"/>
            </a:xfrm>
            <a:custGeom>
              <a:avLst/>
              <a:gdLst/>
              <a:ahLst/>
              <a:cxnLst/>
              <a:rect l="l" t="t" r="r" b="b"/>
              <a:pathLst>
                <a:path w="116" h="129" extrusionOk="0">
                  <a:moveTo>
                    <a:pt x="13" y="36"/>
                  </a:moveTo>
                  <a:cubicBezTo>
                    <a:pt x="36" y="13"/>
                    <a:pt x="58" y="1"/>
                    <a:pt x="81" y="22"/>
                  </a:cubicBezTo>
                  <a:cubicBezTo>
                    <a:pt x="116" y="36"/>
                    <a:pt x="116" y="71"/>
                    <a:pt x="107" y="93"/>
                  </a:cubicBezTo>
                  <a:cubicBezTo>
                    <a:pt x="93" y="116"/>
                    <a:pt x="58" y="128"/>
                    <a:pt x="36" y="102"/>
                  </a:cubicBezTo>
                  <a:cubicBezTo>
                    <a:pt x="13" y="93"/>
                    <a:pt x="1" y="5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5" name="Google Shape;1768;p56"/>
            <p:cNvSpPr/>
            <p:nvPr/>
          </p:nvSpPr>
          <p:spPr>
            <a:xfrm>
              <a:off x="7327203" y="277731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5"/>
                  </a:moveTo>
                  <a:cubicBezTo>
                    <a:pt x="23" y="0"/>
                    <a:pt x="54" y="0"/>
                    <a:pt x="81" y="14"/>
                  </a:cubicBezTo>
                  <a:cubicBezTo>
                    <a:pt x="103" y="22"/>
                    <a:pt x="112" y="58"/>
                    <a:pt x="103" y="80"/>
                  </a:cubicBezTo>
                  <a:cubicBezTo>
                    <a:pt x="81" y="102"/>
                    <a:pt x="54" y="115"/>
                    <a:pt x="23" y="102"/>
                  </a:cubicBezTo>
                  <a:cubicBezTo>
                    <a:pt x="1" y="80"/>
                    <a:pt x="1" y="58"/>
                    <a:pt x="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6" name="Google Shape;1769;p56"/>
            <p:cNvSpPr/>
            <p:nvPr/>
          </p:nvSpPr>
          <p:spPr>
            <a:xfrm>
              <a:off x="7266864" y="2833367"/>
              <a:ext cx="25886" cy="10057"/>
            </a:xfrm>
            <a:custGeom>
              <a:avLst/>
              <a:gdLst/>
              <a:ahLst/>
              <a:cxnLst/>
              <a:rect l="l" t="t" r="r" b="b"/>
              <a:pathLst>
                <a:path w="139" h="54" extrusionOk="0">
                  <a:moveTo>
                    <a:pt x="1" y="32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7" name="Google Shape;1770;p56"/>
            <p:cNvSpPr/>
            <p:nvPr/>
          </p:nvSpPr>
          <p:spPr>
            <a:xfrm>
              <a:off x="7266864" y="2837464"/>
              <a:ext cx="6891" cy="10988"/>
            </a:xfrm>
            <a:custGeom>
              <a:avLst/>
              <a:gdLst/>
              <a:ahLst/>
              <a:cxnLst/>
              <a:rect l="l" t="t" r="r" b="b"/>
              <a:pathLst>
                <a:path w="37" h="59" extrusionOk="0">
                  <a:moveTo>
                    <a:pt x="22" y="1"/>
                  </a:moveTo>
                  <a:lnTo>
                    <a:pt x="36" y="58"/>
                  </a:lnTo>
                  <a:lnTo>
                    <a:pt x="9" y="58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8" name="Google Shape;1771;p56"/>
            <p:cNvSpPr/>
            <p:nvPr/>
          </p:nvSpPr>
          <p:spPr>
            <a:xfrm>
              <a:off x="6724559" y="2922572"/>
              <a:ext cx="397048" cy="884046"/>
            </a:xfrm>
            <a:custGeom>
              <a:avLst/>
              <a:gdLst/>
              <a:ahLst/>
              <a:cxnLst/>
              <a:rect l="l" t="t" r="r" b="b"/>
              <a:pathLst>
                <a:path w="2132" h="4747" extrusionOk="0">
                  <a:moveTo>
                    <a:pt x="1" y="339"/>
                  </a:moveTo>
                  <a:lnTo>
                    <a:pt x="600" y="175"/>
                  </a:lnTo>
                  <a:lnTo>
                    <a:pt x="1195" y="1"/>
                  </a:lnTo>
                  <a:lnTo>
                    <a:pt x="1656" y="1870"/>
                  </a:lnTo>
                  <a:lnTo>
                    <a:pt x="1532" y="1985"/>
                  </a:lnTo>
                  <a:lnTo>
                    <a:pt x="2131" y="4262"/>
                  </a:lnTo>
                  <a:lnTo>
                    <a:pt x="1874" y="4746"/>
                  </a:lnTo>
                  <a:lnTo>
                    <a:pt x="1404" y="4470"/>
                  </a:lnTo>
                  <a:lnTo>
                    <a:pt x="738" y="2203"/>
                  </a:lnTo>
                  <a:lnTo>
                    <a:pt x="564" y="2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59" name="Google Shape;1772;p56"/>
            <p:cNvSpPr/>
            <p:nvPr/>
          </p:nvSpPr>
          <p:spPr>
            <a:xfrm>
              <a:off x="6836297" y="2922572"/>
              <a:ext cx="285308" cy="884046"/>
            </a:xfrm>
            <a:custGeom>
              <a:avLst/>
              <a:gdLst/>
              <a:ahLst/>
              <a:cxnLst/>
              <a:rect l="l" t="t" r="r" b="b"/>
              <a:pathLst>
                <a:path w="1532" h="4747" extrusionOk="0">
                  <a:moveTo>
                    <a:pt x="0" y="175"/>
                  </a:moveTo>
                  <a:lnTo>
                    <a:pt x="595" y="1"/>
                  </a:lnTo>
                  <a:lnTo>
                    <a:pt x="1056" y="1870"/>
                  </a:lnTo>
                  <a:lnTo>
                    <a:pt x="932" y="1985"/>
                  </a:lnTo>
                  <a:lnTo>
                    <a:pt x="1531" y="4262"/>
                  </a:lnTo>
                  <a:lnTo>
                    <a:pt x="1274" y="474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0" name="Google Shape;1773;p56"/>
            <p:cNvSpPr/>
            <p:nvPr/>
          </p:nvSpPr>
          <p:spPr>
            <a:xfrm>
              <a:off x="6544473" y="2601322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0"/>
                  </a:moveTo>
                  <a:cubicBezTo>
                    <a:pt x="1127" y="310"/>
                    <a:pt x="0" y="621"/>
                    <a:pt x="23" y="1096"/>
                  </a:cubicBezTo>
                  <a:cubicBezTo>
                    <a:pt x="58" y="1580"/>
                    <a:pt x="218" y="2592"/>
                    <a:pt x="564" y="2774"/>
                  </a:cubicBezTo>
                  <a:cubicBezTo>
                    <a:pt x="1207" y="3120"/>
                    <a:pt x="2499" y="2752"/>
                    <a:pt x="2868" y="2131"/>
                  </a:cubicBezTo>
                  <a:cubicBezTo>
                    <a:pt x="3071" y="1797"/>
                    <a:pt x="2682" y="843"/>
                    <a:pt x="2463" y="417"/>
                  </a:cubicBezTo>
                  <a:cubicBezTo>
                    <a:pt x="2246" y="0"/>
                    <a:pt x="1127" y="310"/>
                    <a:pt x="1127" y="310"/>
                  </a:cubicBezTo>
                  <a:close/>
                  <a:moveTo>
                    <a:pt x="1207" y="621"/>
                  </a:moveTo>
                  <a:cubicBezTo>
                    <a:pt x="1207" y="621"/>
                    <a:pt x="910" y="705"/>
                    <a:pt x="910" y="785"/>
                  </a:cubicBezTo>
                  <a:cubicBezTo>
                    <a:pt x="897" y="865"/>
                    <a:pt x="919" y="1039"/>
                    <a:pt x="999" y="1060"/>
                  </a:cubicBezTo>
                  <a:cubicBezTo>
                    <a:pt x="1150" y="1096"/>
                    <a:pt x="1496" y="1003"/>
                    <a:pt x="1611" y="888"/>
                  </a:cubicBezTo>
                  <a:cubicBezTo>
                    <a:pt x="1670" y="820"/>
                    <a:pt x="1598" y="670"/>
                    <a:pt x="1554" y="613"/>
                  </a:cubicBezTo>
                  <a:cubicBezTo>
                    <a:pt x="1510" y="541"/>
                    <a:pt x="1207" y="621"/>
                    <a:pt x="1207" y="62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1" name="Google Shape;1774;p56"/>
            <p:cNvSpPr/>
            <p:nvPr/>
          </p:nvSpPr>
          <p:spPr>
            <a:xfrm>
              <a:off x="6569987" y="2642480"/>
              <a:ext cx="510277" cy="540074"/>
            </a:xfrm>
            <a:custGeom>
              <a:avLst/>
              <a:gdLst/>
              <a:ahLst/>
              <a:cxnLst/>
              <a:rect l="l" t="t" r="r" b="b"/>
              <a:pathLst>
                <a:path w="2740" h="2900" extrusionOk="0">
                  <a:moveTo>
                    <a:pt x="414" y="2543"/>
                  </a:moveTo>
                  <a:cubicBezTo>
                    <a:pt x="414" y="2553"/>
                    <a:pt x="427" y="2553"/>
                    <a:pt x="427" y="2553"/>
                  </a:cubicBezTo>
                  <a:cubicBezTo>
                    <a:pt x="1070" y="2899"/>
                    <a:pt x="2362" y="2531"/>
                    <a:pt x="2731" y="1910"/>
                  </a:cubicBezTo>
                  <a:cubicBezTo>
                    <a:pt x="2740" y="1910"/>
                    <a:pt x="2740" y="1900"/>
                    <a:pt x="2740" y="1900"/>
                  </a:cubicBezTo>
                  <a:cubicBezTo>
                    <a:pt x="2740" y="1474"/>
                    <a:pt x="2465" y="769"/>
                    <a:pt x="2291" y="427"/>
                  </a:cubicBezTo>
                  <a:cubicBezTo>
                    <a:pt x="2074" y="1"/>
                    <a:pt x="1035" y="289"/>
                    <a:pt x="1035" y="289"/>
                  </a:cubicBezTo>
                  <a:cubicBezTo>
                    <a:pt x="1035" y="289"/>
                    <a:pt x="1" y="573"/>
                    <a:pt x="46" y="1048"/>
                  </a:cubicBezTo>
                  <a:cubicBezTo>
                    <a:pt x="68" y="1439"/>
                    <a:pt x="196" y="2184"/>
                    <a:pt x="414" y="2543"/>
                  </a:cubicBezTo>
                  <a:close/>
                  <a:moveTo>
                    <a:pt x="1070" y="400"/>
                  </a:moveTo>
                  <a:cubicBezTo>
                    <a:pt x="1070" y="400"/>
                    <a:pt x="773" y="484"/>
                    <a:pt x="773" y="564"/>
                  </a:cubicBezTo>
                  <a:cubicBezTo>
                    <a:pt x="760" y="644"/>
                    <a:pt x="782" y="818"/>
                    <a:pt x="862" y="839"/>
                  </a:cubicBezTo>
                  <a:cubicBezTo>
                    <a:pt x="1013" y="875"/>
                    <a:pt x="1359" y="782"/>
                    <a:pt x="1474" y="667"/>
                  </a:cubicBezTo>
                  <a:cubicBezTo>
                    <a:pt x="1533" y="599"/>
                    <a:pt x="1461" y="449"/>
                    <a:pt x="1417" y="392"/>
                  </a:cubicBezTo>
                  <a:cubicBezTo>
                    <a:pt x="1373" y="320"/>
                    <a:pt x="1070" y="400"/>
                    <a:pt x="1070" y="40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2" name="Google Shape;1775;p56"/>
            <p:cNvSpPr/>
            <p:nvPr/>
          </p:nvSpPr>
          <p:spPr>
            <a:xfrm>
              <a:off x="6569987" y="2696300"/>
              <a:ext cx="313429" cy="453849"/>
            </a:xfrm>
            <a:custGeom>
              <a:avLst/>
              <a:gdLst/>
              <a:ahLst/>
              <a:cxnLst/>
              <a:rect l="l" t="t" r="r" b="b"/>
              <a:pathLst>
                <a:path w="1683" h="2437" extrusionOk="0">
                  <a:moveTo>
                    <a:pt x="414" y="2254"/>
                  </a:moveTo>
                  <a:cubicBezTo>
                    <a:pt x="414" y="2264"/>
                    <a:pt x="427" y="2264"/>
                    <a:pt x="427" y="2264"/>
                  </a:cubicBezTo>
                  <a:cubicBezTo>
                    <a:pt x="747" y="2437"/>
                    <a:pt x="1230" y="2428"/>
                    <a:pt x="1683" y="2299"/>
                  </a:cubicBezTo>
                  <a:lnTo>
                    <a:pt x="1186" y="515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9"/>
                    <a:pt x="760" y="355"/>
                    <a:pt x="773" y="275"/>
                  </a:cubicBezTo>
                  <a:cubicBezTo>
                    <a:pt x="773" y="195"/>
                    <a:pt x="1070" y="111"/>
                    <a:pt x="1070" y="111"/>
                  </a:cubicBezTo>
                  <a:lnTo>
                    <a:pt x="1035" y="0"/>
                  </a:lnTo>
                  <a:cubicBezTo>
                    <a:pt x="1035" y="0"/>
                    <a:pt x="1" y="284"/>
                    <a:pt x="46" y="759"/>
                  </a:cubicBezTo>
                  <a:cubicBezTo>
                    <a:pt x="68" y="1150"/>
                    <a:pt x="196" y="1895"/>
                    <a:pt x="414" y="2254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3" name="Google Shape;1776;p56"/>
            <p:cNvSpPr/>
            <p:nvPr/>
          </p:nvSpPr>
          <p:spPr>
            <a:xfrm>
              <a:off x="6526967" y="2378962"/>
              <a:ext cx="407849" cy="402635"/>
            </a:xfrm>
            <a:custGeom>
              <a:avLst/>
              <a:gdLst/>
              <a:ahLst/>
              <a:cxnLst/>
              <a:rect l="l" t="t" r="r" b="b"/>
              <a:pathLst>
                <a:path w="2190" h="2162" extrusionOk="0">
                  <a:moveTo>
                    <a:pt x="1035" y="9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9"/>
                    <a:pt x="1266" y="9"/>
                    <a:pt x="1338" y="31"/>
                  </a:cubicBezTo>
                  <a:lnTo>
                    <a:pt x="1359" y="31"/>
                  </a:lnTo>
                  <a:cubicBezTo>
                    <a:pt x="1373" y="31"/>
                    <a:pt x="1373" y="44"/>
                    <a:pt x="1381" y="44"/>
                  </a:cubicBezTo>
                  <a:lnTo>
                    <a:pt x="1395" y="44"/>
                  </a:lnTo>
                  <a:lnTo>
                    <a:pt x="1404" y="44"/>
                  </a:lnTo>
                  <a:cubicBezTo>
                    <a:pt x="1417" y="44"/>
                    <a:pt x="1417" y="58"/>
                    <a:pt x="1430" y="58"/>
                  </a:cubicBezTo>
                  <a:cubicBezTo>
                    <a:pt x="1488" y="66"/>
                    <a:pt x="1532" y="89"/>
                    <a:pt x="1590" y="124"/>
                  </a:cubicBezTo>
                  <a:lnTo>
                    <a:pt x="1604" y="124"/>
                  </a:lnTo>
                  <a:lnTo>
                    <a:pt x="1612" y="138"/>
                  </a:lnTo>
                  <a:lnTo>
                    <a:pt x="1625" y="138"/>
                  </a:lnTo>
                  <a:lnTo>
                    <a:pt x="1635" y="146"/>
                  </a:lnTo>
                  <a:lnTo>
                    <a:pt x="1648" y="146"/>
                  </a:lnTo>
                  <a:lnTo>
                    <a:pt x="1648" y="160"/>
                  </a:lnTo>
                  <a:cubicBezTo>
                    <a:pt x="1879" y="283"/>
                    <a:pt x="2061" y="515"/>
                    <a:pt x="2141" y="795"/>
                  </a:cubicBezTo>
                  <a:cubicBezTo>
                    <a:pt x="2190" y="976"/>
                    <a:pt x="2190" y="1162"/>
                    <a:pt x="2153" y="1336"/>
                  </a:cubicBezTo>
                  <a:lnTo>
                    <a:pt x="2153" y="1344"/>
                  </a:lnTo>
                  <a:cubicBezTo>
                    <a:pt x="2141" y="1344"/>
                    <a:pt x="2141" y="1358"/>
                    <a:pt x="2141" y="1358"/>
                  </a:cubicBezTo>
                  <a:lnTo>
                    <a:pt x="2141" y="1381"/>
                  </a:lnTo>
                  <a:cubicBezTo>
                    <a:pt x="2131" y="1389"/>
                    <a:pt x="2131" y="1389"/>
                    <a:pt x="2131" y="1402"/>
                  </a:cubicBezTo>
                  <a:cubicBezTo>
                    <a:pt x="2096" y="1389"/>
                    <a:pt x="2051" y="1389"/>
                    <a:pt x="2003" y="1389"/>
                  </a:cubicBezTo>
                  <a:cubicBezTo>
                    <a:pt x="2003" y="1381"/>
                    <a:pt x="2016" y="1367"/>
                    <a:pt x="2016" y="1358"/>
                  </a:cubicBezTo>
                  <a:cubicBezTo>
                    <a:pt x="2016" y="1344"/>
                    <a:pt x="2030" y="1336"/>
                    <a:pt x="2030" y="1336"/>
                  </a:cubicBezTo>
                  <a:cubicBezTo>
                    <a:pt x="2061" y="1194"/>
                    <a:pt x="2061" y="1070"/>
                    <a:pt x="2051" y="941"/>
                  </a:cubicBezTo>
                  <a:cubicBezTo>
                    <a:pt x="2038" y="896"/>
                    <a:pt x="2030" y="861"/>
                    <a:pt x="2016" y="826"/>
                  </a:cubicBezTo>
                  <a:cubicBezTo>
                    <a:pt x="1994" y="746"/>
                    <a:pt x="1959" y="666"/>
                    <a:pt x="1923" y="586"/>
                  </a:cubicBezTo>
                  <a:cubicBezTo>
                    <a:pt x="1887" y="541"/>
                    <a:pt x="1865" y="506"/>
                    <a:pt x="1821" y="457"/>
                  </a:cubicBezTo>
                  <a:cubicBezTo>
                    <a:pt x="1785" y="412"/>
                    <a:pt x="1750" y="377"/>
                    <a:pt x="1705" y="342"/>
                  </a:cubicBezTo>
                  <a:cubicBezTo>
                    <a:pt x="1670" y="310"/>
                    <a:pt x="1625" y="283"/>
                    <a:pt x="1590" y="262"/>
                  </a:cubicBezTo>
                  <a:lnTo>
                    <a:pt x="1577" y="253"/>
                  </a:lnTo>
                  <a:lnTo>
                    <a:pt x="1568" y="240"/>
                  </a:lnTo>
                  <a:lnTo>
                    <a:pt x="1555" y="240"/>
                  </a:lnTo>
                  <a:lnTo>
                    <a:pt x="1545" y="240"/>
                  </a:lnTo>
                  <a:lnTo>
                    <a:pt x="1545" y="230"/>
                  </a:lnTo>
                  <a:cubicBezTo>
                    <a:pt x="1488" y="204"/>
                    <a:pt x="1439" y="182"/>
                    <a:pt x="1381" y="173"/>
                  </a:cubicBezTo>
                  <a:lnTo>
                    <a:pt x="1373" y="173"/>
                  </a:lnTo>
                  <a:lnTo>
                    <a:pt x="1359" y="160"/>
                  </a:lnTo>
                  <a:lnTo>
                    <a:pt x="1346" y="160"/>
                  </a:lnTo>
                  <a:lnTo>
                    <a:pt x="1338" y="160"/>
                  </a:lnTo>
                  <a:lnTo>
                    <a:pt x="1324" y="146"/>
                  </a:lnTo>
                  <a:lnTo>
                    <a:pt x="1315" y="146"/>
                  </a:lnTo>
                  <a:lnTo>
                    <a:pt x="1301" y="146"/>
                  </a:lnTo>
                  <a:cubicBezTo>
                    <a:pt x="1244" y="138"/>
                    <a:pt x="1178" y="124"/>
                    <a:pt x="1119" y="124"/>
                  </a:cubicBezTo>
                  <a:lnTo>
                    <a:pt x="1106" y="124"/>
                  </a:lnTo>
                  <a:lnTo>
                    <a:pt x="1093" y="124"/>
                  </a:lnTo>
                  <a:lnTo>
                    <a:pt x="1084" y="124"/>
                  </a:lnTo>
                  <a:cubicBezTo>
                    <a:pt x="1035" y="124"/>
                    <a:pt x="978" y="138"/>
                    <a:pt x="924" y="138"/>
                  </a:cubicBezTo>
                  <a:cubicBezTo>
                    <a:pt x="867" y="146"/>
                    <a:pt x="818" y="173"/>
                    <a:pt x="760" y="182"/>
                  </a:cubicBezTo>
                  <a:cubicBezTo>
                    <a:pt x="715" y="204"/>
                    <a:pt x="658" y="230"/>
                    <a:pt x="609" y="253"/>
                  </a:cubicBezTo>
                  <a:cubicBezTo>
                    <a:pt x="543" y="297"/>
                    <a:pt x="472" y="355"/>
                    <a:pt x="414" y="412"/>
                  </a:cubicBezTo>
                  <a:cubicBezTo>
                    <a:pt x="392" y="435"/>
                    <a:pt x="356" y="470"/>
                    <a:pt x="334" y="506"/>
                  </a:cubicBezTo>
                  <a:lnTo>
                    <a:pt x="334" y="492"/>
                  </a:lnTo>
                  <a:cubicBezTo>
                    <a:pt x="254" y="608"/>
                    <a:pt x="197" y="723"/>
                    <a:pt x="174" y="852"/>
                  </a:cubicBezTo>
                  <a:lnTo>
                    <a:pt x="160" y="852"/>
                  </a:lnTo>
                  <a:lnTo>
                    <a:pt x="160" y="861"/>
                  </a:lnTo>
                  <a:lnTo>
                    <a:pt x="160" y="875"/>
                  </a:lnTo>
                  <a:cubicBezTo>
                    <a:pt x="139" y="967"/>
                    <a:pt x="139" y="1070"/>
                    <a:pt x="139" y="1162"/>
                  </a:cubicBezTo>
                  <a:cubicBezTo>
                    <a:pt x="152" y="1221"/>
                    <a:pt x="160" y="1278"/>
                    <a:pt x="174" y="1344"/>
                  </a:cubicBezTo>
                  <a:cubicBezTo>
                    <a:pt x="187" y="1381"/>
                    <a:pt x="197" y="1416"/>
                    <a:pt x="209" y="1447"/>
                  </a:cubicBezTo>
                  <a:cubicBezTo>
                    <a:pt x="254" y="1540"/>
                    <a:pt x="312" y="1633"/>
                    <a:pt x="383" y="1727"/>
                  </a:cubicBezTo>
                  <a:lnTo>
                    <a:pt x="392" y="1735"/>
                  </a:lnTo>
                  <a:cubicBezTo>
                    <a:pt x="405" y="1735"/>
                    <a:pt x="405" y="1748"/>
                    <a:pt x="405" y="1748"/>
                  </a:cubicBezTo>
                  <a:lnTo>
                    <a:pt x="414" y="1748"/>
                  </a:lnTo>
                  <a:cubicBezTo>
                    <a:pt x="414" y="1758"/>
                    <a:pt x="427" y="1758"/>
                    <a:pt x="427" y="1771"/>
                  </a:cubicBezTo>
                  <a:lnTo>
                    <a:pt x="441" y="1784"/>
                  </a:lnTo>
                  <a:lnTo>
                    <a:pt x="449" y="1793"/>
                  </a:lnTo>
                  <a:cubicBezTo>
                    <a:pt x="565" y="1899"/>
                    <a:pt x="703" y="1967"/>
                    <a:pt x="867" y="2014"/>
                  </a:cubicBezTo>
                  <a:cubicBezTo>
                    <a:pt x="1013" y="2046"/>
                    <a:pt x="1178" y="2046"/>
                    <a:pt x="1324" y="2014"/>
                  </a:cubicBezTo>
                  <a:lnTo>
                    <a:pt x="1338" y="2014"/>
                  </a:lnTo>
                  <a:cubicBezTo>
                    <a:pt x="1338" y="2014"/>
                    <a:pt x="1346" y="2014"/>
                    <a:pt x="1359" y="2002"/>
                  </a:cubicBezTo>
                  <a:lnTo>
                    <a:pt x="1373" y="2002"/>
                  </a:lnTo>
                  <a:lnTo>
                    <a:pt x="1381" y="2002"/>
                  </a:lnTo>
                  <a:lnTo>
                    <a:pt x="1395" y="2002"/>
                  </a:lnTo>
                  <a:cubicBezTo>
                    <a:pt x="1497" y="1967"/>
                    <a:pt x="1590" y="1908"/>
                    <a:pt x="1670" y="1850"/>
                  </a:cubicBezTo>
                  <a:cubicBezTo>
                    <a:pt x="1692" y="1887"/>
                    <a:pt x="1715" y="1930"/>
                    <a:pt x="1715" y="1967"/>
                  </a:cubicBezTo>
                  <a:cubicBezTo>
                    <a:pt x="1545" y="2094"/>
                    <a:pt x="1338" y="2161"/>
                    <a:pt x="1119" y="2161"/>
                  </a:cubicBezTo>
                  <a:lnTo>
                    <a:pt x="1106" y="2161"/>
                  </a:lnTo>
                  <a:cubicBezTo>
                    <a:pt x="1013" y="2161"/>
                    <a:pt x="924" y="2153"/>
                    <a:pt x="832" y="2126"/>
                  </a:cubicBezTo>
                  <a:cubicBezTo>
                    <a:pt x="738" y="2104"/>
                    <a:pt x="658" y="2073"/>
                    <a:pt x="565" y="2024"/>
                  </a:cubicBezTo>
                  <a:lnTo>
                    <a:pt x="556" y="2014"/>
                  </a:lnTo>
                  <a:cubicBezTo>
                    <a:pt x="326" y="1887"/>
                    <a:pt x="139" y="1655"/>
                    <a:pt x="59" y="1367"/>
                  </a:cubicBezTo>
                  <a:cubicBezTo>
                    <a:pt x="1" y="1194"/>
                    <a:pt x="1" y="1012"/>
                    <a:pt x="45" y="838"/>
                  </a:cubicBezTo>
                  <a:lnTo>
                    <a:pt x="45" y="816"/>
                  </a:lnTo>
                  <a:lnTo>
                    <a:pt x="59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32"/>
                  </a:cubicBezTo>
                  <a:cubicBezTo>
                    <a:pt x="521" y="124"/>
                    <a:pt x="783" y="23"/>
                    <a:pt x="1035" y="9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4" name="Google Shape;1777;p56"/>
            <p:cNvSpPr/>
            <p:nvPr/>
          </p:nvSpPr>
          <p:spPr>
            <a:xfrm>
              <a:off x="6439438" y="144817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3"/>
                  </a:moveTo>
                  <a:cubicBezTo>
                    <a:pt x="4408" y="1473"/>
                    <a:pt x="253" y="4203"/>
                    <a:pt x="125" y="4435"/>
                  </a:cubicBezTo>
                  <a:cubicBezTo>
                    <a:pt x="1" y="4660"/>
                    <a:pt x="147" y="5087"/>
                    <a:pt x="493" y="5468"/>
                  </a:cubicBezTo>
                  <a:cubicBezTo>
                    <a:pt x="853" y="5850"/>
                    <a:pt x="1026" y="5721"/>
                    <a:pt x="1222" y="5677"/>
                  </a:cubicBezTo>
                  <a:cubicBezTo>
                    <a:pt x="1425" y="5642"/>
                    <a:pt x="4258" y="3857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67"/>
                  </a:cubicBezTo>
                  <a:cubicBezTo>
                    <a:pt x="7160" y="1372"/>
                    <a:pt x="4625" y="0"/>
                    <a:pt x="4408" y="1473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5" name="Google Shape;1778;p56"/>
            <p:cNvSpPr/>
            <p:nvPr/>
          </p:nvSpPr>
          <p:spPr>
            <a:xfrm>
              <a:off x="6441115" y="1613365"/>
              <a:ext cx="1181273" cy="825196"/>
            </a:xfrm>
            <a:custGeom>
              <a:avLst/>
              <a:gdLst/>
              <a:ahLst/>
              <a:cxnLst/>
              <a:rect l="l" t="t" r="r" b="b"/>
              <a:pathLst>
                <a:path w="6343" h="4431" extrusionOk="0">
                  <a:moveTo>
                    <a:pt x="4399" y="586"/>
                  </a:moveTo>
                  <a:cubicBezTo>
                    <a:pt x="4399" y="586"/>
                    <a:pt x="244" y="3316"/>
                    <a:pt x="116" y="3548"/>
                  </a:cubicBezTo>
                  <a:cubicBezTo>
                    <a:pt x="0" y="3743"/>
                    <a:pt x="107" y="4097"/>
                    <a:pt x="369" y="4431"/>
                  </a:cubicBezTo>
                  <a:lnTo>
                    <a:pt x="6343" y="263"/>
                  </a:lnTo>
                  <a:cubicBezTo>
                    <a:pt x="5468" y="1"/>
                    <a:pt x="4399" y="586"/>
                    <a:pt x="4399" y="58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6" name="Google Shape;1779;p56"/>
            <p:cNvSpPr/>
            <p:nvPr/>
          </p:nvSpPr>
          <p:spPr>
            <a:xfrm>
              <a:off x="6488231" y="2224390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5"/>
                  </a:moveTo>
                  <a:lnTo>
                    <a:pt x="1235" y="976"/>
                  </a:lnTo>
                  <a:cubicBezTo>
                    <a:pt x="1235" y="976"/>
                    <a:pt x="773" y="1279"/>
                    <a:pt x="542" y="1314"/>
                  </a:cubicBezTo>
                  <a:cubicBezTo>
                    <a:pt x="311" y="1358"/>
                    <a:pt x="1" y="666"/>
                    <a:pt x="1" y="528"/>
                  </a:cubicBezTo>
                  <a:cubicBezTo>
                    <a:pt x="1" y="390"/>
                    <a:pt x="542" y="0"/>
                    <a:pt x="706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7" name="Google Shape;1780;p56"/>
            <p:cNvSpPr/>
            <p:nvPr/>
          </p:nvSpPr>
          <p:spPr>
            <a:xfrm>
              <a:off x="7912529" y="552033"/>
              <a:ext cx="996903" cy="1271596"/>
            </a:xfrm>
            <a:custGeom>
              <a:avLst/>
              <a:gdLst/>
              <a:ahLst/>
              <a:cxnLst/>
              <a:rect l="l" t="t" r="r" b="b"/>
              <a:pathLst>
                <a:path w="5353" h="6828" extrusionOk="0">
                  <a:moveTo>
                    <a:pt x="5353" y="1"/>
                  </a:moveTo>
                  <a:lnTo>
                    <a:pt x="0" y="1497"/>
                  </a:lnTo>
                  <a:lnTo>
                    <a:pt x="1482" y="6828"/>
                  </a:lnTo>
                  <a:lnTo>
                    <a:pt x="5353" y="5758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8" name="Google Shape;1781;p56"/>
            <p:cNvSpPr/>
            <p:nvPr/>
          </p:nvSpPr>
          <p:spPr>
            <a:xfrm>
              <a:off x="7912529" y="552033"/>
              <a:ext cx="996903" cy="773796"/>
            </a:xfrm>
            <a:custGeom>
              <a:avLst/>
              <a:gdLst/>
              <a:ahLst/>
              <a:cxnLst/>
              <a:rect l="l" t="t" r="r" b="b"/>
              <a:pathLst>
                <a:path w="5353" h="4155" extrusionOk="0">
                  <a:moveTo>
                    <a:pt x="5353" y="1"/>
                  </a:moveTo>
                  <a:lnTo>
                    <a:pt x="0" y="1497"/>
                  </a:lnTo>
                  <a:lnTo>
                    <a:pt x="746" y="4155"/>
                  </a:lnTo>
                  <a:lnTo>
                    <a:pt x="5353" y="2877"/>
                  </a:lnTo>
                  <a:close/>
                </a:path>
              </a:pathLst>
            </a:custGeom>
            <a:solidFill>
              <a:srgbClr val="666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69" name="Google Shape;1782;p56"/>
            <p:cNvSpPr/>
            <p:nvPr/>
          </p:nvSpPr>
          <p:spPr>
            <a:xfrm>
              <a:off x="7751252" y="884269"/>
              <a:ext cx="437274" cy="988150"/>
            </a:xfrm>
            <a:custGeom>
              <a:avLst/>
              <a:gdLst/>
              <a:ahLst/>
              <a:cxnLst/>
              <a:rect l="l" t="t" r="r" b="b"/>
              <a:pathLst>
                <a:path w="2348" h="5306" extrusionOk="0">
                  <a:moveTo>
                    <a:pt x="0" y="263"/>
                  </a:moveTo>
                  <a:lnTo>
                    <a:pt x="955" y="1"/>
                  </a:lnTo>
                  <a:lnTo>
                    <a:pt x="2348" y="5044"/>
                  </a:lnTo>
                  <a:lnTo>
                    <a:pt x="1407" y="53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0" name="Google Shape;1783;p56"/>
            <p:cNvSpPr/>
            <p:nvPr/>
          </p:nvSpPr>
          <p:spPr>
            <a:xfrm>
              <a:off x="8227260" y="1491197"/>
              <a:ext cx="216775" cy="218451"/>
            </a:xfrm>
            <a:custGeom>
              <a:avLst/>
              <a:gdLst/>
              <a:ahLst/>
              <a:cxnLst/>
              <a:rect l="l" t="t" r="r" b="b"/>
              <a:pathLst>
                <a:path w="1164" h="1173" extrusionOk="0">
                  <a:moveTo>
                    <a:pt x="436" y="80"/>
                  </a:moveTo>
                  <a:cubicBezTo>
                    <a:pt x="715" y="0"/>
                    <a:pt x="1013" y="173"/>
                    <a:pt x="1084" y="449"/>
                  </a:cubicBezTo>
                  <a:cubicBezTo>
                    <a:pt x="1164" y="724"/>
                    <a:pt x="1004" y="1012"/>
                    <a:pt x="724" y="1092"/>
                  </a:cubicBezTo>
                  <a:cubicBezTo>
                    <a:pt x="436" y="1172"/>
                    <a:pt x="152" y="998"/>
                    <a:pt x="80" y="724"/>
                  </a:cubicBezTo>
                  <a:cubicBezTo>
                    <a:pt x="1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1" name="Google Shape;1784;p56"/>
            <p:cNvSpPr/>
            <p:nvPr/>
          </p:nvSpPr>
          <p:spPr>
            <a:xfrm>
              <a:off x="8285177" y="156792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4"/>
                  </a:moveTo>
                  <a:cubicBezTo>
                    <a:pt x="103" y="1"/>
                    <a:pt x="152" y="23"/>
                    <a:pt x="160" y="58"/>
                  </a:cubicBezTo>
                  <a:cubicBezTo>
                    <a:pt x="173" y="103"/>
                    <a:pt x="152" y="152"/>
                    <a:pt x="103" y="160"/>
                  </a:cubicBezTo>
                  <a:cubicBezTo>
                    <a:pt x="58" y="174"/>
                    <a:pt x="23" y="152"/>
                    <a:pt x="13" y="103"/>
                  </a:cubicBezTo>
                  <a:cubicBezTo>
                    <a:pt x="1" y="58"/>
                    <a:pt x="23" y="23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2" name="Google Shape;1785;p56"/>
            <p:cNvSpPr/>
            <p:nvPr/>
          </p:nvSpPr>
          <p:spPr>
            <a:xfrm>
              <a:off x="8340488" y="1550605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1"/>
                    <a:pt x="152" y="28"/>
                    <a:pt x="165" y="71"/>
                  </a:cubicBezTo>
                  <a:cubicBezTo>
                    <a:pt x="174" y="116"/>
                    <a:pt x="152" y="151"/>
                    <a:pt x="107" y="165"/>
                  </a:cubicBezTo>
                  <a:cubicBezTo>
                    <a:pt x="72" y="173"/>
                    <a:pt x="27" y="151"/>
                    <a:pt x="15" y="116"/>
                  </a:cubicBezTo>
                  <a:cubicBezTo>
                    <a:pt x="1" y="71"/>
                    <a:pt x="27" y="28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3" name="Google Shape;1786;p56"/>
            <p:cNvSpPr/>
            <p:nvPr/>
          </p:nvSpPr>
          <p:spPr>
            <a:xfrm>
              <a:off x="8298586" y="1617462"/>
              <a:ext cx="31473" cy="32591"/>
            </a:xfrm>
            <a:custGeom>
              <a:avLst/>
              <a:gdLst/>
              <a:ahLst/>
              <a:cxnLst/>
              <a:rect l="l" t="t" r="r" b="b"/>
              <a:pathLst>
                <a:path w="169" h="175" extrusionOk="0">
                  <a:moveTo>
                    <a:pt x="66" y="10"/>
                  </a:moveTo>
                  <a:cubicBezTo>
                    <a:pt x="101" y="1"/>
                    <a:pt x="146" y="23"/>
                    <a:pt x="160" y="58"/>
                  </a:cubicBezTo>
                  <a:cubicBezTo>
                    <a:pt x="168" y="103"/>
                    <a:pt x="146" y="152"/>
                    <a:pt x="101" y="161"/>
                  </a:cubicBezTo>
                  <a:cubicBezTo>
                    <a:pt x="66" y="174"/>
                    <a:pt x="21" y="152"/>
                    <a:pt x="9" y="103"/>
                  </a:cubicBezTo>
                  <a:cubicBezTo>
                    <a:pt x="0" y="58"/>
                    <a:pt x="21" y="23"/>
                    <a:pt x="66" y="1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4" name="Google Shape;1787;p56"/>
            <p:cNvSpPr/>
            <p:nvPr/>
          </p:nvSpPr>
          <p:spPr>
            <a:xfrm>
              <a:off x="8353897" y="1600329"/>
              <a:ext cx="32218" cy="32218"/>
            </a:xfrm>
            <a:custGeom>
              <a:avLst/>
              <a:gdLst/>
              <a:ahLst/>
              <a:cxnLst/>
              <a:rect l="l" t="t" r="r" b="b"/>
              <a:pathLst>
                <a:path w="173" h="173" extrusionOk="0">
                  <a:moveTo>
                    <a:pt x="71" y="13"/>
                  </a:moveTo>
                  <a:cubicBezTo>
                    <a:pt x="102" y="0"/>
                    <a:pt x="150" y="23"/>
                    <a:pt x="160" y="71"/>
                  </a:cubicBezTo>
                  <a:cubicBezTo>
                    <a:pt x="173" y="115"/>
                    <a:pt x="150" y="150"/>
                    <a:pt x="115" y="160"/>
                  </a:cubicBezTo>
                  <a:cubicBezTo>
                    <a:pt x="71" y="173"/>
                    <a:pt x="23" y="150"/>
                    <a:pt x="13" y="115"/>
                  </a:cubicBezTo>
                  <a:cubicBezTo>
                    <a:pt x="0" y="71"/>
                    <a:pt x="23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5" name="Google Shape;1788;p56"/>
            <p:cNvSpPr/>
            <p:nvPr/>
          </p:nvSpPr>
          <p:spPr>
            <a:xfrm>
              <a:off x="8476065" y="142247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81"/>
                  </a:moveTo>
                  <a:cubicBezTo>
                    <a:pt x="725" y="1"/>
                    <a:pt x="1012" y="161"/>
                    <a:pt x="1084" y="435"/>
                  </a:cubicBezTo>
                  <a:cubicBezTo>
                    <a:pt x="1164" y="724"/>
                    <a:pt x="1000" y="1013"/>
                    <a:pt x="725" y="1084"/>
                  </a:cubicBezTo>
                  <a:cubicBezTo>
                    <a:pt x="449" y="1164"/>
                    <a:pt x="152" y="999"/>
                    <a:pt x="80" y="724"/>
                  </a:cubicBezTo>
                  <a:cubicBezTo>
                    <a:pt x="0" y="449"/>
                    <a:pt x="160" y="161"/>
                    <a:pt x="436" y="8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6" name="Google Shape;1789;p56"/>
            <p:cNvSpPr/>
            <p:nvPr/>
          </p:nvSpPr>
          <p:spPr>
            <a:xfrm>
              <a:off x="8533983" y="1497715"/>
              <a:ext cx="32591" cy="31473"/>
            </a:xfrm>
            <a:custGeom>
              <a:avLst/>
              <a:gdLst/>
              <a:ahLst/>
              <a:cxnLst/>
              <a:rect l="l" t="t" r="r" b="b"/>
              <a:pathLst>
                <a:path w="175" h="169" extrusionOk="0">
                  <a:moveTo>
                    <a:pt x="58" y="9"/>
                  </a:moveTo>
                  <a:cubicBezTo>
                    <a:pt x="103" y="0"/>
                    <a:pt x="152" y="23"/>
                    <a:pt x="160" y="68"/>
                  </a:cubicBezTo>
                  <a:cubicBezTo>
                    <a:pt x="174" y="111"/>
                    <a:pt x="152" y="147"/>
                    <a:pt x="103" y="160"/>
                  </a:cubicBezTo>
                  <a:cubicBezTo>
                    <a:pt x="58" y="169"/>
                    <a:pt x="23" y="147"/>
                    <a:pt x="9" y="111"/>
                  </a:cubicBezTo>
                  <a:cubicBezTo>
                    <a:pt x="0" y="68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7" name="Google Shape;1790;p56"/>
            <p:cNvSpPr/>
            <p:nvPr/>
          </p:nvSpPr>
          <p:spPr>
            <a:xfrm>
              <a:off x="8589293" y="1482072"/>
              <a:ext cx="32591" cy="32218"/>
            </a:xfrm>
            <a:custGeom>
              <a:avLst/>
              <a:gdLst/>
              <a:ahLst/>
              <a:cxnLst/>
              <a:rect l="l" t="t" r="r" b="b"/>
              <a:pathLst>
                <a:path w="175" h="173" extrusionOk="0">
                  <a:moveTo>
                    <a:pt x="72" y="13"/>
                  </a:moveTo>
                  <a:cubicBezTo>
                    <a:pt x="107" y="0"/>
                    <a:pt x="152" y="27"/>
                    <a:pt x="165" y="72"/>
                  </a:cubicBezTo>
                  <a:cubicBezTo>
                    <a:pt x="174" y="107"/>
                    <a:pt x="152" y="152"/>
                    <a:pt x="107" y="164"/>
                  </a:cubicBezTo>
                  <a:cubicBezTo>
                    <a:pt x="72" y="173"/>
                    <a:pt x="23" y="152"/>
                    <a:pt x="14" y="107"/>
                  </a:cubicBezTo>
                  <a:cubicBezTo>
                    <a:pt x="1" y="72"/>
                    <a:pt x="23" y="27"/>
                    <a:pt x="72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8" name="Google Shape;1791;p56"/>
            <p:cNvSpPr/>
            <p:nvPr/>
          </p:nvSpPr>
          <p:spPr>
            <a:xfrm>
              <a:off x="8546460" y="1546508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71" y="13"/>
                  </a:moveTo>
                  <a:cubicBezTo>
                    <a:pt x="107" y="1"/>
                    <a:pt x="151" y="23"/>
                    <a:pt x="165" y="72"/>
                  </a:cubicBezTo>
                  <a:cubicBezTo>
                    <a:pt x="173" y="116"/>
                    <a:pt x="151" y="152"/>
                    <a:pt x="107" y="165"/>
                  </a:cubicBezTo>
                  <a:cubicBezTo>
                    <a:pt x="71" y="173"/>
                    <a:pt x="27" y="152"/>
                    <a:pt x="13" y="116"/>
                  </a:cubicBezTo>
                  <a:cubicBezTo>
                    <a:pt x="1" y="72"/>
                    <a:pt x="27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79" name="Google Shape;1792;p56"/>
            <p:cNvSpPr/>
            <p:nvPr/>
          </p:nvSpPr>
          <p:spPr>
            <a:xfrm>
              <a:off x="8602516" y="153161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3"/>
                  </a:moveTo>
                  <a:cubicBezTo>
                    <a:pt x="116" y="1"/>
                    <a:pt x="152" y="23"/>
                    <a:pt x="161" y="72"/>
                  </a:cubicBezTo>
                  <a:cubicBezTo>
                    <a:pt x="174" y="103"/>
                    <a:pt x="152" y="152"/>
                    <a:pt x="116" y="160"/>
                  </a:cubicBezTo>
                  <a:cubicBezTo>
                    <a:pt x="67" y="173"/>
                    <a:pt x="23" y="152"/>
                    <a:pt x="10" y="103"/>
                  </a:cubicBezTo>
                  <a:cubicBezTo>
                    <a:pt x="1" y="72"/>
                    <a:pt x="23" y="23"/>
                    <a:pt x="67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680" name="Google Shape;1793;p56"/>
          <p:cNvSpPr txBox="1">
            <a:spLocks noGrp="1"/>
          </p:cNvSpPr>
          <p:nvPr>
            <p:ph type="title"/>
          </p:nvPr>
        </p:nvSpPr>
        <p:spPr>
          <a:xfrm>
            <a:off x="551234" y="595581"/>
            <a:ext cx="4033491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 err="1"/>
              <a:t>Mulțumim</a:t>
            </a:r>
            <a:r>
              <a:rPr lang="en-US" altLang="en-US" dirty="0"/>
              <a:t>! </a:t>
            </a:r>
            <a:endParaRPr lang="zh-CN" altLang="en-US" dirty="0"/>
          </a:p>
        </p:txBody>
      </p:sp>
      <p:sp>
        <p:nvSpPr>
          <p:cNvPr id="1049681" name="Google Shape;1794;p56"/>
          <p:cNvSpPr txBox="1">
            <a:spLocks noGrp="1"/>
          </p:cNvSpPr>
          <p:nvPr>
            <p:ph type="subTitle" idx="1"/>
          </p:nvPr>
        </p:nvSpPr>
        <p:spPr>
          <a:xfrm>
            <a:off x="772466" y="2010230"/>
            <a:ext cx="3834228" cy="1712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chemeClr val="tx1">
                    <a:lumMod val="50000"/>
                  </a:schemeClr>
                </a:solidFill>
              </a:rPr>
              <a:t>Profesor coordonator:</a:t>
            </a: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chemeClr val="tx1">
                    <a:lumMod val="50000"/>
                  </a:schemeClr>
                </a:solidFill>
              </a:rPr>
              <a:t>conf.dr.ing. Flavius Aurelian SÂRBU</a:t>
            </a: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chemeClr val="tx1">
                    <a:lumMod val="50000"/>
                  </a:schemeClr>
                </a:solidFill>
              </a:rPr>
              <a:t>Studenți: Ion Silvan</a:t>
            </a: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 dirty="0">
                <a:solidFill>
                  <a:schemeClr val="tx1">
                    <a:lumMod val="50000"/>
                  </a:schemeClr>
                </a:solidFill>
              </a:rPr>
              <a:t>                   Denis Bleoju</a:t>
            </a:r>
            <a:endParaRPr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1048640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1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8642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pic>
        <p:nvPicPr>
          <p:cNvPr id="2097154" name="Google Shape;700;p35"/>
          <p:cNvPicPr preferRelativeResize="0"/>
          <p:nvPr/>
        </p:nvPicPr>
        <p:blipFill rotWithShape="1">
          <a:blip r:embed="rId3"/>
          <a:srcRect l="2971" r="37716"/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43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702;p35"/>
          <p:cNvGrpSpPr/>
          <p:nvPr/>
        </p:nvGrpSpPr>
        <p:grpSpPr>
          <a:xfrm>
            <a:off x="1915159" y="3098487"/>
            <a:ext cx="978332" cy="1800950"/>
            <a:chOff x="4572011" y="858924"/>
            <a:chExt cx="1576938" cy="2835695"/>
          </a:xfrm>
        </p:grpSpPr>
        <p:sp>
          <p:nvSpPr>
            <p:cNvPr id="1048644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5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6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7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648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609" y="1538273"/>
            <a:ext cx="3455432" cy="1504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tx1"/>
                </a:solidFill>
              </a:rPr>
              <a:t>Despre </a:t>
            </a:r>
            <a:r>
              <a:rPr lang="en-US" altLang="en-US" sz="2800" dirty="0">
                <a:solidFill>
                  <a:schemeClr val="tx1"/>
                </a:solidFill>
              </a:rPr>
              <a:t>compania noastră 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Google Shape;1093;p60"/>
          <p:cNvPicPr preferRelativeResize="0"/>
          <p:nvPr/>
        </p:nvPicPr>
        <p:blipFill rotWithShape="1">
          <a:blip r:embed="rId3"/>
          <a:srcRect l="24314" r="25685"/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84" name="Google Shape;1094;p60"/>
          <p:cNvSpPr txBox="1">
            <a:spLocks noGrp="1"/>
          </p:cNvSpPr>
          <p:nvPr>
            <p:ph type="title"/>
          </p:nvPr>
        </p:nvSpPr>
        <p:spPr>
          <a:xfrm>
            <a:off x="664286" y="22820"/>
            <a:ext cx="3596700" cy="8321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DenSilv SRL</a:t>
            </a:r>
            <a:endParaRPr dirty="0"/>
          </a:p>
        </p:txBody>
      </p:sp>
      <p:sp>
        <p:nvSpPr>
          <p:cNvPr id="1048585" name="Google Shape;1095;p60"/>
          <p:cNvSpPr txBox="1">
            <a:spLocks noGrp="1"/>
          </p:cNvSpPr>
          <p:nvPr>
            <p:ph type="subTitle" idx="1"/>
          </p:nvPr>
        </p:nvSpPr>
        <p:spPr>
          <a:xfrm>
            <a:off x="559838" y="1271081"/>
            <a:ext cx="3805596" cy="30195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ro-R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Firma </a:t>
            </a:r>
            <a:r>
              <a:rPr lang="ro-RO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DenSilv</a:t>
            </a:r>
            <a:r>
              <a:rPr lang="ro-R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 hotarât sa i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asă</a:t>
            </a:r>
            <a:r>
              <a:rPr lang="ro-R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pe pia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ță</a:t>
            </a:r>
            <a:r>
              <a:rPr lang="ro-R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cu un nou produs care sa arate seriozitatea și calitatea noastră, dar și inovația de care dăm dovad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ă</a:t>
            </a:r>
            <a:r>
              <a:rPr lang="ro-R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cu care s-au obișnuit clienții noștri. </a:t>
            </a:r>
            <a:endParaRPr lang="ro-R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Frima</a:t>
            </a:r>
            <a:r>
              <a:rPr lang="en-US" dirty="0"/>
              <a:t> se </a:t>
            </a:r>
            <a:r>
              <a:rPr lang="en-US" dirty="0" err="1"/>
              <a:t>încadrează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segmental de automobile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sistemul</a:t>
            </a:r>
            <a:r>
              <a:rPr lang="en-US" dirty="0"/>
              <a:t> 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Dorim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ne </a:t>
            </a:r>
            <a:r>
              <a:rPr lang="en-US" dirty="0" err="1"/>
              <a:t>implicăm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continuare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sistemul</a:t>
            </a:r>
            <a:r>
              <a:rPr lang="en-US" dirty="0"/>
              <a:t> de </a:t>
            </a:r>
            <a:r>
              <a:rPr lang="en-US" dirty="0" err="1"/>
              <a:t>parcări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aducem</a:t>
            </a:r>
            <a:r>
              <a:rPr lang="en-US" dirty="0"/>
              <a:t> un </a:t>
            </a:r>
            <a:r>
              <a:rPr lang="en-US" dirty="0" err="1"/>
              <a:t>beneficiu</a:t>
            </a:r>
            <a:r>
              <a:rPr lang="en-US" dirty="0"/>
              <a:t> </a:t>
            </a:r>
            <a:r>
              <a:rPr lang="en-US" dirty="0" err="1"/>
              <a:t>șiferilor</a:t>
            </a:r>
            <a:endParaRPr dirty="0"/>
          </a:p>
        </p:txBody>
      </p:sp>
      <p:sp>
        <p:nvSpPr>
          <p:cNvPr id="1048586" name="Google Shape;1096;p60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rgbClr val="EBCA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87" name="Google Shape;1097;p60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7153" name="Picture 6" descr="insigna 3"/>
          <p:cNvPicPr/>
          <p:nvPr/>
        </p:nvPicPr>
        <p:blipFill>
          <a:blip r:embed="rId4"/>
          <a:srcRect t="19784" b="21583"/>
          <a:stretch>
            <a:fillRect/>
          </a:stretch>
        </p:blipFill>
        <p:spPr>
          <a:xfrm>
            <a:off x="3686134" y="251582"/>
            <a:ext cx="574850" cy="3746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Google Shape;367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Detaliile serviciului</a:t>
            </a:r>
            <a:endParaRPr dirty="0"/>
          </a:p>
        </p:txBody>
      </p:sp>
      <p:sp>
        <p:nvSpPr>
          <p:cNvPr id="1048596" name="Google Shape;368;p39"/>
          <p:cNvSpPr/>
          <p:nvPr/>
        </p:nvSpPr>
        <p:spPr>
          <a:xfrm>
            <a:off x="3203715" y="1526034"/>
            <a:ext cx="1469534" cy="1270698"/>
          </a:xfrm>
          <a:custGeom>
            <a:avLst/>
            <a:gdLst/>
            <a:ahLst/>
            <a:cxnLst/>
            <a:rect l="l" t="t" r="r" b="b"/>
            <a:pathLst>
              <a:path w="26370" h="22802" extrusionOk="0">
                <a:moveTo>
                  <a:pt x="22722" y="0"/>
                </a:moveTo>
                <a:cubicBezTo>
                  <a:pt x="10161" y="40"/>
                  <a:pt x="1" y="10227"/>
                  <a:pt x="1" y="22801"/>
                </a:cubicBezTo>
                <a:lnTo>
                  <a:pt x="7668" y="22801"/>
                </a:lnTo>
                <a:cubicBezTo>
                  <a:pt x="7668" y="22775"/>
                  <a:pt x="7668" y="22748"/>
                  <a:pt x="7668" y="22722"/>
                </a:cubicBezTo>
                <a:cubicBezTo>
                  <a:pt x="7668" y="20652"/>
                  <a:pt x="9339" y="18981"/>
                  <a:pt x="11395" y="18981"/>
                </a:cubicBezTo>
                <a:cubicBezTo>
                  <a:pt x="13451" y="18981"/>
                  <a:pt x="15122" y="20652"/>
                  <a:pt x="15122" y="22722"/>
                </a:cubicBezTo>
                <a:cubicBezTo>
                  <a:pt x="15122" y="22748"/>
                  <a:pt x="15122" y="22775"/>
                  <a:pt x="15122" y="22801"/>
                </a:cubicBezTo>
                <a:lnTo>
                  <a:pt x="22722" y="22801"/>
                </a:lnTo>
                <a:lnTo>
                  <a:pt x="22722" y="15997"/>
                </a:lnTo>
                <a:lnTo>
                  <a:pt x="22789" y="15997"/>
                </a:lnTo>
                <a:cubicBezTo>
                  <a:pt x="24619" y="15930"/>
                  <a:pt x="26105" y="14538"/>
                  <a:pt x="26343" y="12760"/>
                </a:cubicBezTo>
                <a:cubicBezTo>
                  <a:pt x="26357" y="12601"/>
                  <a:pt x="26370" y="12442"/>
                  <a:pt x="26370" y="12269"/>
                </a:cubicBezTo>
                <a:cubicBezTo>
                  <a:pt x="26370" y="10267"/>
                  <a:pt x="24778" y="8622"/>
                  <a:pt x="22789" y="8542"/>
                </a:cubicBezTo>
                <a:lnTo>
                  <a:pt x="22722" y="8542"/>
                </a:lnTo>
                <a:lnTo>
                  <a:pt x="2272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8597" name="Google Shape;369;p39"/>
          <p:cNvSpPr/>
          <p:nvPr/>
        </p:nvSpPr>
        <p:spPr>
          <a:xfrm>
            <a:off x="4457469" y="2984113"/>
            <a:ext cx="1482853" cy="1270698"/>
          </a:xfrm>
          <a:custGeom>
            <a:avLst/>
            <a:gdLst/>
            <a:ahLst/>
            <a:cxnLst/>
            <a:rect l="l" t="t" r="r" b="b"/>
            <a:pathLst>
              <a:path w="26609" h="22802" extrusionOk="0">
                <a:moveTo>
                  <a:pt x="3873" y="1"/>
                </a:moveTo>
                <a:lnTo>
                  <a:pt x="3873" y="7628"/>
                </a:lnTo>
                <a:lnTo>
                  <a:pt x="3728" y="7628"/>
                </a:lnTo>
                <a:cubicBezTo>
                  <a:pt x="1672" y="7628"/>
                  <a:pt x="0" y="9299"/>
                  <a:pt x="0" y="11355"/>
                </a:cubicBezTo>
                <a:cubicBezTo>
                  <a:pt x="0" y="13424"/>
                  <a:pt x="1672" y="15095"/>
                  <a:pt x="3728" y="15095"/>
                </a:cubicBezTo>
                <a:lnTo>
                  <a:pt x="3807" y="15095"/>
                </a:lnTo>
                <a:cubicBezTo>
                  <a:pt x="3834" y="15095"/>
                  <a:pt x="3860" y="15095"/>
                  <a:pt x="3873" y="15082"/>
                </a:cubicBezTo>
                <a:lnTo>
                  <a:pt x="3873" y="22802"/>
                </a:lnTo>
                <a:cubicBezTo>
                  <a:pt x="5545" y="22802"/>
                  <a:pt x="7176" y="22616"/>
                  <a:pt x="8741" y="22271"/>
                </a:cubicBezTo>
                <a:cubicBezTo>
                  <a:pt x="16779" y="20494"/>
                  <a:pt x="23226" y="14472"/>
                  <a:pt x="25613" y="6673"/>
                </a:cubicBezTo>
                <a:cubicBezTo>
                  <a:pt x="26263" y="4564"/>
                  <a:pt x="26608" y="2322"/>
                  <a:pt x="26608" y="1"/>
                </a:cubicBezTo>
                <a:lnTo>
                  <a:pt x="18902" y="1"/>
                </a:lnTo>
                <a:cubicBezTo>
                  <a:pt x="18849" y="2030"/>
                  <a:pt x="17204" y="3648"/>
                  <a:pt x="15161" y="3648"/>
                </a:cubicBezTo>
                <a:cubicBezTo>
                  <a:pt x="13132" y="3648"/>
                  <a:pt x="11487" y="2030"/>
                  <a:pt x="114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98" name="Google Shape;370;p39"/>
          <p:cNvSpPr/>
          <p:nvPr/>
        </p:nvSpPr>
        <p:spPr>
          <a:xfrm>
            <a:off x="4673582" y="1527020"/>
            <a:ext cx="1266296" cy="1473212"/>
          </a:xfrm>
          <a:custGeom>
            <a:avLst/>
            <a:gdLst/>
            <a:ahLst/>
            <a:cxnLst/>
            <a:rect l="l" t="t" r="r" b="b"/>
            <a:pathLst>
              <a:path w="22723" h="26436" extrusionOk="0">
                <a:moveTo>
                  <a:pt x="1" y="0"/>
                </a:moveTo>
                <a:lnTo>
                  <a:pt x="1" y="8542"/>
                </a:lnTo>
                <a:cubicBezTo>
                  <a:pt x="1990" y="8622"/>
                  <a:pt x="3582" y="10254"/>
                  <a:pt x="3582" y="12270"/>
                </a:cubicBezTo>
                <a:cubicBezTo>
                  <a:pt x="3582" y="14273"/>
                  <a:pt x="1990" y="15917"/>
                  <a:pt x="1" y="15997"/>
                </a:cubicBezTo>
                <a:lnTo>
                  <a:pt x="1" y="22788"/>
                </a:lnTo>
                <a:lnTo>
                  <a:pt x="7561" y="22788"/>
                </a:lnTo>
                <a:cubicBezTo>
                  <a:pt x="7601" y="24818"/>
                  <a:pt x="9259" y="26436"/>
                  <a:pt x="11288" y="26436"/>
                </a:cubicBezTo>
                <a:cubicBezTo>
                  <a:pt x="13318" y="26436"/>
                  <a:pt x="14976" y="24818"/>
                  <a:pt x="15016" y="22788"/>
                </a:cubicBezTo>
                <a:lnTo>
                  <a:pt x="22722" y="22788"/>
                </a:lnTo>
                <a:cubicBezTo>
                  <a:pt x="22722" y="20958"/>
                  <a:pt x="22510" y="19180"/>
                  <a:pt x="22099" y="17469"/>
                </a:cubicBezTo>
                <a:cubicBezTo>
                  <a:pt x="20282" y="9882"/>
                  <a:pt x="14671" y="3767"/>
                  <a:pt x="7389" y="1247"/>
                </a:cubicBezTo>
                <a:cubicBezTo>
                  <a:pt x="5068" y="438"/>
                  <a:pt x="2587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99" name="Google Shape;371;p39"/>
          <p:cNvSpPr/>
          <p:nvPr/>
        </p:nvSpPr>
        <p:spPr>
          <a:xfrm>
            <a:off x="3203678" y="2771332"/>
            <a:ext cx="1266240" cy="1483633"/>
          </a:xfrm>
          <a:custGeom>
            <a:avLst/>
            <a:gdLst/>
            <a:ahLst/>
            <a:cxnLst/>
            <a:rect l="l" t="t" r="r" b="b"/>
            <a:pathLst>
              <a:path w="22722" h="26623" extrusionOk="0">
                <a:moveTo>
                  <a:pt x="11394" y="1"/>
                </a:moveTo>
                <a:cubicBezTo>
                  <a:pt x="9338" y="1"/>
                  <a:pt x="7667" y="1672"/>
                  <a:pt x="7667" y="3741"/>
                </a:cubicBezTo>
                <a:cubicBezTo>
                  <a:pt x="7667" y="3768"/>
                  <a:pt x="7667" y="3794"/>
                  <a:pt x="7667" y="3821"/>
                </a:cubicBezTo>
                <a:lnTo>
                  <a:pt x="0" y="3821"/>
                </a:lnTo>
                <a:cubicBezTo>
                  <a:pt x="0" y="9830"/>
                  <a:pt x="2321" y="15281"/>
                  <a:pt x="6115" y="19353"/>
                </a:cubicBezTo>
                <a:cubicBezTo>
                  <a:pt x="10267" y="23810"/>
                  <a:pt x="16169" y="26596"/>
                  <a:pt x="22722" y="26622"/>
                </a:cubicBezTo>
                <a:lnTo>
                  <a:pt x="22722" y="18902"/>
                </a:lnTo>
                <a:lnTo>
                  <a:pt x="22642" y="18902"/>
                </a:lnTo>
                <a:cubicBezTo>
                  <a:pt x="20586" y="18902"/>
                  <a:pt x="18915" y="17231"/>
                  <a:pt x="18915" y="15175"/>
                </a:cubicBezTo>
                <a:cubicBezTo>
                  <a:pt x="18915" y="14339"/>
                  <a:pt x="19193" y="13557"/>
                  <a:pt x="19658" y="12933"/>
                </a:cubicBezTo>
                <a:cubicBezTo>
                  <a:pt x="20334" y="12031"/>
                  <a:pt x="21422" y="11448"/>
                  <a:pt x="22642" y="11448"/>
                </a:cubicBezTo>
                <a:lnTo>
                  <a:pt x="22722" y="11448"/>
                </a:lnTo>
                <a:lnTo>
                  <a:pt x="22722" y="3821"/>
                </a:lnTo>
                <a:lnTo>
                  <a:pt x="15121" y="3821"/>
                </a:lnTo>
                <a:cubicBezTo>
                  <a:pt x="15121" y="3794"/>
                  <a:pt x="15121" y="3768"/>
                  <a:pt x="15121" y="3741"/>
                </a:cubicBezTo>
                <a:cubicBezTo>
                  <a:pt x="15121" y="1672"/>
                  <a:pt x="13450" y="1"/>
                  <a:pt x="113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00" name="Google Shape;381;p39"/>
          <p:cNvSpPr/>
          <p:nvPr/>
        </p:nvSpPr>
        <p:spPr>
          <a:xfrm>
            <a:off x="5095770" y="1950994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382;p39"/>
          <p:cNvGrpSpPr/>
          <p:nvPr/>
        </p:nvGrpSpPr>
        <p:grpSpPr>
          <a:xfrm>
            <a:off x="5096329" y="3320530"/>
            <a:ext cx="420796" cy="421914"/>
            <a:chOff x="-2060175" y="2768875"/>
            <a:chExt cx="291450" cy="292225"/>
          </a:xfrm>
        </p:grpSpPr>
        <p:sp>
          <p:nvSpPr>
            <p:cNvPr id="1048601" name="Google Shape;383;p39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2" name="Google Shape;384;p39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603" name="Google Shape;391;p39"/>
          <p:cNvSpPr txBox="1"/>
          <p:nvPr/>
        </p:nvSpPr>
        <p:spPr>
          <a:xfrm>
            <a:off x="647691" y="3059813"/>
            <a:ext cx="17205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accent4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Fidelitate</a:t>
            </a:r>
            <a:r>
              <a:rPr lang="en-US" sz="1800" b="1" dirty="0">
                <a:solidFill>
                  <a:schemeClr val="accent4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</a:t>
            </a:r>
          </a:p>
        </p:txBody>
      </p:sp>
      <p:sp>
        <p:nvSpPr>
          <p:cNvPr id="1048604" name="Google Shape;392;p39"/>
          <p:cNvSpPr txBox="1"/>
          <p:nvPr/>
        </p:nvSpPr>
        <p:spPr>
          <a:xfrm>
            <a:off x="647691" y="3551922"/>
            <a:ext cx="2362200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Acordăm </a:t>
            </a:r>
            <a:r>
              <a:rPr lang="en-GB" sz="1600" dirty="0" err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atenție</a:t>
            </a: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</a:t>
            </a:r>
            <a:r>
              <a:rPr lang="en-GB" sz="1600" dirty="0" err="1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șoferilor</a:t>
            </a: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și îi ajutăm să ajungă la timp acolo unde își doresc</a:t>
            </a:r>
            <a:endParaRPr sz="1600" dirty="0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05" name="Google Shape;393;p39"/>
          <p:cNvSpPr txBox="1"/>
          <p:nvPr/>
        </p:nvSpPr>
        <p:spPr>
          <a:xfrm>
            <a:off x="647691" y="1516763"/>
            <a:ext cx="17205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Senzorul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inteligent</a:t>
            </a:r>
            <a:endParaRPr sz="1800" b="1" dirty="0">
              <a:solidFill>
                <a:schemeClr val="accent5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06" name="Google Shape;394;p39"/>
          <p:cNvSpPr txBox="1"/>
          <p:nvPr/>
        </p:nvSpPr>
        <p:spPr>
          <a:xfrm>
            <a:off x="647691" y="1981075"/>
            <a:ext cx="2362200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Oferim un sistem de senzori cu precizie ridicată</a:t>
            </a:r>
            <a:endParaRPr sz="1600" dirty="0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07" name="Google Shape;395;p39"/>
          <p:cNvSpPr txBox="1"/>
          <p:nvPr/>
        </p:nvSpPr>
        <p:spPr>
          <a:xfrm>
            <a:off x="6679349" y="3222242"/>
            <a:ext cx="1854788" cy="41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Analiza datelor</a:t>
            </a:r>
            <a:endParaRPr sz="1800" b="1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08" name="Google Shape;396;p39"/>
          <p:cNvSpPr txBox="1"/>
          <p:nvPr/>
        </p:nvSpPr>
        <p:spPr>
          <a:xfrm>
            <a:off x="6173897" y="3549824"/>
            <a:ext cx="2362200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Analizăm pentru dvs. cele mai bune locuri de parcare</a:t>
            </a:r>
            <a:endParaRPr sz="1600" dirty="0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09" name="Google Shape;397;p39"/>
          <p:cNvSpPr txBox="1"/>
          <p:nvPr/>
        </p:nvSpPr>
        <p:spPr>
          <a:xfrm>
            <a:off x="6815516" y="1516763"/>
            <a:ext cx="17205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Aplicația</a:t>
            </a:r>
            <a:endParaRPr sz="1800" b="1" dirty="0">
              <a:solidFill>
                <a:schemeClr val="lt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48610" name="Google Shape;398;p39"/>
          <p:cNvSpPr txBox="1"/>
          <p:nvPr/>
        </p:nvSpPr>
        <p:spPr>
          <a:xfrm>
            <a:off x="5939872" y="1857263"/>
            <a:ext cx="2596225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Aplicația vă direcționează spre cea mai apropiată parcare, fără bătăi de cap</a:t>
            </a:r>
            <a:endParaRPr sz="1600" dirty="0">
              <a:solidFill>
                <a:schemeClr val="dk2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cxnSp>
        <p:nvCxnSpPr>
          <p:cNvPr id="3145728" name="Google Shape;399;p39"/>
          <p:cNvCxnSpPr/>
          <p:nvPr/>
        </p:nvCxnSpPr>
        <p:spPr>
          <a:xfrm>
            <a:off x="1828800" y="1666875"/>
            <a:ext cx="1790700" cy="76200"/>
          </a:xfrm>
          <a:prstGeom prst="bentConnector3">
            <a:avLst>
              <a:gd name="adj1" fmla="val 10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5729" name="Google Shape;400;p39"/>
          <p:cNvCxnSpPr/>
          <p:nvPr/>
        </p:nvCxnSpPr>
        <p:spPr>
          <a:xfrm>
            <a:off x="1828800" y="3233738"/>
            <a:ext cx="1347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5730" name="Google Shape;401;p39"/>
          <p:cNvCxnSpPr/>
          <p:nvPr/>
        </p:nvCxnSpPr>
        <p:spPr>
          <a:xfrm flipH="1">
            <a:off x="5562600" y="1666875"/>
            <a:ext cx="1790700" cy="76200"/>
          </a:xfrm>
          <a:prstGeom prst="bentConnector3">
            <a:avLst>
              <a:gd name="adj1" fmla="val 10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5731" name="Google Shape;402;p39"/>
          <p:cNvCxnSpPr/>
          <p:nvPr/>
        </p:nvCxnSpPr>
        <p:spPr>
          <a:xfrm rot="10800000">
            <a:off x="6005400" y="3233738"/>
            <a:ext cx="134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" name="Google Shape;1840;p46"/>
          <p:cNvGrpSpPr/>
          <p:nvPr/>
        </p:nvGrpSpPr>
        <p:grpSpPr>
          <a:xfrm>
            <a:off x="3797391" y="1831713"/>
            <a:ext cx="390659" cy="584102"/>
            <a:chOff x="4216120" y="4050746"/>
            <a:chExt cx="204889" cy="371817"/>
          </a:xfrm>
        </p:grpSpPr>
        <p:sp>
          <p:nvSpPr>
            <p:cNvPr id="1048611" name="Google Shape;1841;p46"/>
            <p:cNvSpPr/>
            <p:nvPr/>
          </p:nvSpPr>
          <p:spPr>
            <a:xfrm>
              <a:off x="4297543" y="4243844"/>
              <a:ext cx="31773" cy="154731"/>
            </a:xfrm>
            <a:custGeom>
              <a:avLst/>
              <a:gdLst/>
              <a:ahLst/>
              <a:cxnLst/>
              <a:rect l="l" t="t" r="r" b="b"/>
              <a:pathLst>
                <a:path w="1253" h="6102" extrusionOk="0">
                  <a:moveTo>
                    <a:pt x="626" y="0"/>
                  </a:moveTo>
                  <a:lnTo>
                    <a:pt x="0" y="574"/>
                  </a:lnTo>
                  <a:lnTo>
                    <a:pt x="0" y="5399"/>
                  </a:lnTo>
                  <a:lnTo>
                    <a:pt x="578" y="6101"/>
                  </a:lnTo>
                  <a:lnTo>
                    <a:pt x="1252" y="5399"/>
                  </a:lnTo>
                  <a:lnTo>
                    <a:pt x="1252" y="574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2" name="Google Shape;1842;p46"/>
            <p:cNvSpPr/>
            <p:nvPr/>
          </p:nvSpPr>
          <p:spPr>
            <a:xfrm>
              <a:off x="4238663" y="4380724"/>
              <a:ext cx="149508" cy="41840"/>
            </a:xfrm>
            <a:custGeom>
              <a:avLst/>
              <a:gdLst/>
              <a:ahLst/>
              <a:cxnLst/>
              <a:rect l="l" t="t" r="r" b="b"/>
              <a:pathLst>
                <a:path w="5896" h="1650" extrusionOk="0">
                  <a:moveTo>
                    <a:pt x="378" y="1"/>
                  </a:moveTo>
                  <a:cubicBezTo>
                    <a:pt x="168" y="1"/>
                    <a:pt x="0" y="173"/>
                    <a:pt x="0" y="378"/>
                  </a:cubicBezTo>
                  <a:lnTo>
                    <a:pt x="0" y="1267"/>
                  </a:lnTo>
                  <a:cubicBezTo>
                    <a:pt x="0" y="1477"/>
                    <a:pt x="168" y="1644"/>
                    <a:pt x="378" y="1649"/>
                  </a:cubicBezTo>
                  <a:lnTo>
                    <a:pt x="5518" y="1649"/>
                  </a:lnTo>
                  <a:cubicBezTo>
                    <a:pt x="5729" y="1644"/>
                    <a:pt x="5896" y="1477"/>
                    <a:pt x="5896" y="1267"/>
                  </a:cubicBezTo>
                  <a:lnTo>
                    <a:pt x="5896" y="378"/>
                  </a:lnTo>
                  <a:cubicBezTo>
                    <a:pt x="5896" y="173"/>
                    <a:pt x="5729" y="1"/>
                    <a:pt x="5518" y="1"/>
                  </a:cubicBezTo>
                  <a:close/>
                </a:path>
              </a:pathLst>
            </a:custGeom>
            <a:solidFill>
              <a:srgbClr val="9A9D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3" name="Google Shape;1843;p46"/>
            <p:cNvSpPr/>
            <p:nvPr/>
          </p:nvSpPr>
          <p:spPr>
            <a:xfrm>
              <a:off x="4313417" y="4258374"/>
              <a:ext cx="15899" cy="122375"/>
            </a:xfrm>
            <a:custGeom>
              <a:avLst/>
              <a:gdLst/>
              <a:ahLst/>
              <a:cxnLst/>
              <a:rect l="l" t="t" r="r" b="b"/>
              <a:pathLst>
                <a:path w="627" h="4826" extrusionOk="0">
                  <a:moveTo>
                    <a:pt x="0" y="1"/>
                  </a:moveTo>
                  <a:lnTo>
                    <a:pt x="0" y="4826"/>
                  </a:lnTo>
                  <a:lnTo>
                    <a:pt x="626" y="4826"/>
                  </a:lnTo>
                  <a:lnTo>
                    <a:pt x="626" y="1"/>
                  </a:lnTo>
                  <a:close/>
                </a:path>
              </a:pathLst>
            </a:custGeom>
            <a:solidFill>
              <a:srgbClr val="D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4" name="Google Shape;1844;p46"/>
            <p:cNvSpPr/>
            <p:nvPr/>
          </p:nvSpPr>
          <p:spPr>
            <a:xfrm>
              <a:off x="4353989" y="4380724"/>
              <a:ext cx="34182" cy="41840"/>
            </a:xfrm>
            <a:custGeom>
              <a:avLst/>
              <a:gdLst/>
              <a:ahLst/>
              <a:cxnLst/>
              <a:rect l="l" t="t" r="r" b="b"/>
              <a:pathLst>
                <a:path w="1348" h="1650" extrusionOk="0">
                  <a:moveTo>
                    <a:pt x="1" y="1"/>
                  </a:moveTo>
                  <a:cubicBezTo>
                    <a:pt x="206" y="1"/>
                    <a:pt x="378" y="173"/>
                    <a:pt x="378" y="378"/>
                  </a:cubicBezTo>
                  <a:lnTo>
                    <a:pt x="378" y="1267"/>
                  </a:lnTo>
                  <a:cubicBezTo>
                    <a:pt x="378" y="1477"/>
                    <a:pt x="206" y="1644"/>
                    <a:pt x="1" y="1649"/>
                  </a:cubicBezTo>
                  <a:lnTo>
                    <a:pt x="970" y="1649"/>
                  </a:lnTo>
                  <a:cubicBezTo>
                    <a:pt x="1181" y="1644"/>
                    <a:pt x="1348" y="1477"/>
                    <a:pt x="1348" y="1267"/>
                  </a:cubicBezTo>
                  <a:lnTo>
                    <a:pt x="1348" y="378"/>
                  </a:lnTo>
                  <a:cubicBezTo>
                    <a:pt x="1348" y="173"/>
                    <a:pt x="1181" y="1"/>
                    <a:pt x="970" y="1"/>
                  </a:cubicBezTo>
                  <a:close/>
                </a:path>
              </a:pathLst>
            </a:custGeom>
            <a:solidFill>
              <a:srgbClr val="777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5" name="Google Shape;1845;p46"/>
            <p:cNvSpPr/>
            <p:nvPr/>
          </p:nvSpPr>
          <p:spPr>
            <a:xfrm>
              <a:off x="4216120" y="4050746"/>
              <a:ext cx="204889" cy="207653"/>
            </a:xfrm>
            <a:custGeom>
              <a:avLst/>
              <a:gdLst/>
              <a:ahLst/>
              <a:cxnLst/>
              <a:rect l="l" t="t" r="r" b="b"/>
              <a:pathLst>
                <a:path w="8080" h="8189" extrusionOk="0">
                  <a:moveTo>
                    <a:pt x="1358" y="0"/>
                  </a:moveTo>
                  <a:cubicBezTo>
                    <a:pt x="1186" y="0"/>
                    <a:pt x="1018" y="34"/>
                    <a:pt x="856" y="96"/>
                  </a:cubicBezTo>
                  <a:cubicBezTo>
                    <a:pt x="340" y="301"/>
                    <a:pt x="1" y="803"/>
                    <a:pt x="1" y="1362"/>
                  </a:cubicBezTo>
                  <a:lnTo>
                    <a:pt x="1" y="6827"/>
                  </a:lnTo>
                  <a:cubicBezTo>
                    <a:pt x="1" y="7577"/>
                    <a:pt x="608" y="8184"/>
                    <a:pt x="1358" y="8189"/>
                  </a:cubicBezTo>
                  <a:lnTo>
                    <a:pt x="6723" y="8189"/>
                  </a:lnTo>
                  <a:cubicBezTo>
                    <a:pt x="7473" y="8184"/>
                    <a:pt x="8080" y="7577"/>
                    <a:pt x="8080" y="6832"/>
                  </a:cubicBezTo>
                  <a:lnTo>
                    <a:pt x="8080" y="1362"/>
                  </a:lnTo>
                  <a:cubicBezTo>
                    <a:pt x="8080" y="803"/>
                    <a:pt x="7740" y="301"/>
                    <a:pt x="7220" y="96"/>
                  </a:cubicBezTo>
                  <a:cubicBezTo>
                    <a:pt x="7062" y="34"/>
                    <a:pt x="6895" y="0"/>
                    <a:pt x="6723" y="0"/>
                  </a:cubicBezTo>
                  <a:close/>
                </a:path>
              </a:pathLst>
            </a:custGeom>
            <a:solidFill>
              <a:srgbClr val="A1A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6" name="Google Shape;1846;p46"/>
            <p:cNvSpPr/>
            <p:nvPr/>
          </p:nvSpPr>
          <p:spPr>
            <a:xfrm>
              <a:off x="4361977" y="4050746"/>
              <a:ext cx="59032" cy="207653"/>
            </a:xfrm>
            <a:custGeom>
              <a:avLst/>
              <a:gdLst/>
              <a:ahLst/>
              <a:cxnLst/>
              <a:rect l="l" t="t" r="r" b="b"/>
              <a:pathLst>
                <a:path w="2328" h="8189" extrusionOk="0">
                  <a:moveTo>
                    <a:pt x="1" y="0"/>
                  </a:moveTo>
                  <a:cubicBezTo>
                    <a:pt x="168" y="0"/>
                    <a:pt x="335" y="34"/>
                    <a:pt x="498" y="96"/>
                  </a:cubicBezTo>
                  <a:cubicBezTo>
                    <a:pt x="1014" y="301"/>
                    <a:pt x="1353" y="803"/>
                    <a:pt x="1353" y="1362"/>
                  </a:cubicBezTo>
                  <a:lnTo>
                    <a:pt x="1353" y="6832"/>
                  </a:lnTo>
                  <a:cubicBezTo>
                    <a:pt x="1353" y="7577"/>
                    <a:pt x="746" y="8184"/>
                    <a:pt x="1" y="8189"/>
                  </a:cubicBezTo>
                  <a:lnTo>
                    <a:pt x="971" y="8189"/>
                  </a:lnTo>
                  <a:cubicBezTo>
                    <a:pt x="1721" y="8184"/>
                    <a:pt x="2328" y="7577"/>
                    <a:pt x="2328" y="6832"/>
                  </a:cubicBezTo>
                  <a:lnTo>
                    <a:pt x="2328" y="1362"/>
                  </a:lnTo>
                  <a:cubicBezTo>
                    <a:pt x="2328" y="803"/>
                    <a:pt x="1984" y="301"/>
                    <a:pt x="1468" y="96"/>
                  </a:cubicBezTo>
                  <a:cubicBezTo>
                    <a:pt x="1310" y="34"/>
                    <a:pt x="1143" y="0"/>
                    <a:pt x="971" y="0"/>
                  </a:cubicBezTo>
                  <a:close/>
                </a:path>
              </a:pathLst>
            </a:custGeom>
            <a:solidFill>
              <a:srgbClr val="8B9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7" name="Google Shape;1847;p46"/>
            <p:cNvSpPr/>
            <p:nvPr/>
          </p:nvSpPr>
          <p:spPr>
            <a:xfrm>
              <a:off x="4274518" y="4087794"/>
              <a:ext cx="92225" cy="127498"/>
            </a:xfrm>
            <a:custGeom>
              <a:avLst/>
              <a:gdLst/>
              <a:ahLst/>
              <a:cxnLst/>
              <a:rect l="l" t="t" r="r" b="b"/>
              <a:pathLst>
                <a:path w="3637" h="5028" extrusionOk="0">
                  <a:moveTo>
                    <a:pt x="1846" y="999"/>
                  </a:moveTo>
                  <a:cubicBezTo>
                    <a:pt x="2022" y="999"/>
                    <a:pt x="2187" y="1075"/>
                    <a:pt x="2303" y="1200"/>
                  </a:cubicBezTo>
                  <a:cubicBezTo>
                    <a:pt x="2428" y="1334"/>
                    <a:pt x="2494" y="1511"/>
                    <a:pt x="2494" y="1692"/>
                  </a:cubicBezTo>
                  <a:cubicBezTo>
                    <a:pt x="2494" y="1874"/>
                    <a:pt x="2423" y="2046"/>
                    <a:pt x="2294" y="2170"/>
                  </a:cubicBezTo>
                  <a:cubicBezTo>
                    <a:pt x="2170" y="2299"/>
                    <a:pt x="2002" y="2371"/>
                    <a:pt x="1826" y="2371"/>
                  </a:cubicBezTo>
                  <a:lnTo>
                    <a:pt x="1281" y="2371"/>
                  </a:lnTo>
                  <a:cubicBezTo>
                    <a:pt x="1259" y="2371"/>
                    <a:pt x="1240" y="2371"/>
                    <a:pt x="1222" y="2371"/>
                  </a:cubicBezTo>
                  <a:cubicBezTo>
                    <a:pt x="1157" y="2371"/>
                    <a:pt x="1119" y="2363"/>
                    <a:pt x="1119" y="2280"/>
                  </a:cubicBezTo>
                  <a:lnTo>
                    <a:pt x="1119" y="1076"/>
                  </a:lnTo>
                  <a:cubicBezTo>
                    <a:pt x="1119" y="1000"/>
                    <a:pt x="1152" y="1000"/>
                    <a:pt x="1257" y="1000"/>
                  </a:cubicBezTo>
                  <a:lnTo>
                    <a:pt x="1830" y="1000"/>
                  </a:lnTo>
                  <a:cubicBezTo>
                    <a:pt x="1836" y="999"/>
                    <a:pt x="1841" y="999"/>
                    <a:pt x="1846" y="999"/>
                  </a:cubicBezTo>
                  <a:close/>
                  <a:moveTo>
                    <a:pt x="562" y="1"/>
                  </a:moveTo>
                  <a:cubicBezTo>
                    <a:pt x="415" y="1"/>
                    <a:pt x="274" y="62"/>
                    <a:pt x="173" y="168"/>
                  </a:cubicBezTo>
                  <a:cubicBezTo>
                    <a:pt x="58" y="278"/>
                    <a:pt x="1" y="431"/>
                    <a:pt x="1" y="589"/>
                  </a:cubicBezTo>
                  <a:lnTo>
                    <a:pt x="1" y="4458"/>
                  </a:lnTo>
                  <a:cubicBezTo>
                    <a:pt x="1" y="4611"/>
                    <a:pt x="58" y="4759"/>
                    <a:pt x="168" y="4865"/>
                  </a:cubicBezTo>
                  <a:cubicBezTo>
                    <a:pt x="280" y="4977"/>
                    <a:pt x="419" y="5027"/>
                    <a:pt x="555" y="5027"/>
                  </a:cubicBezTo>
                  <a:cubicBezTo>
                    <a:pt x="840" y="5027"/>
                    <a:pt x="1115" y="4806"/>
                    <a:pt x="1119" y="4473"/>
                  </a:cubicBezTo>
                  <a:lnTo>
                    <a:pt x="1119" y="3350"/>
                  </a:lnTo>
                  <a:lnTo>
                    <a:pt x="1955" y="3350"/>
                  </a:lnTo>
                  <a:cubicBezTo>
                    <a:pt x="2461" y="3345"/>
                    <a:pt x="2872" y="3197"/>
                    <a:pt x="3178" y="2891"/>
                  </a:cubicBezTo>
                  <a:cubicBezTo>
                    <a:pt x="3483" y="2586"/>
                    <a:pt x="3636" y="2184"/>
                    <a:pt x="3636" y="1688"/>
                  </a:cubicBezTo>
                  <a:cubicBezTo>
                    <a:pt x="3636" y="1186"/>
                    <a:pt x="3474" y="780"/>
                    <a:pt x="3149" y="469"/>
                  </a:cubicBezTo>
                  <a:cubicBezTo>
                    <a:pt x="2824" y="154"/>
                    <a:pt x="2404" y="1"/>
                    <a:pt x="1883" y="1"/>
                  </a:cubicBezTo>
                  <a:lnTo>
                    <a:pt x="579" y="1"/>
                  </a:lnTo>
                  <a:cubicBezTo>
                    <a:pt x="573" y="1"/>
                    <a:pt x="568" y="1"/>
                    <a:pt x="562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8" name="Google Shape;1848;p46"/>
            <p:cNvSpPr/>
            <p:nvPr/>
          </p:nvSpPr>
          <p:spPr>
            <a:xfrm>
              <a:off x="4310501" y="4087819"/>
              <a:ext cx="56370" cy="84948"/>
            </a:xfrm>
            <a:custGeom>
              <a:avLst/>
              <a:gdLst/>
              <a:ahLst/>
              <a:cxnLst/>
              <a:rect l="l" t="t" r="r" b="b"/>
              <a:pathLst>
                <a:path w="2223" h="3350" extrusionOk="0">
                  <a:moveTo>
                    <a:pt x="1" y="0"/>
                  </a:moveTo>
                  <a:cubicBezTo>
                    <a:pt x="521" y="0"/>
                    <a:pt x="942" y="153"/>
                    <a:pt x="1267" y="468"/>
                  </a:cubicBezTo>
                  <a:cubicBezTo>
                    <a:pt x="1591" y="779"/>
                    <a:pt x="1754" y="1185"/>
                    <a:pt x="1754" y="1687"/>
                  </a:cubicBezTo>
                  <a:cubicBezTo>
                    <a:pt x="1754" y="2183"/>
                    <a:pt x="1601" y="2585"/>
                    <a:pt x="1295" y="2890"/>
                  </a:cubicBezTo>
                  <a:cubicBezTo>
                    <a:pt x="989" y="3196"/>
                    <a:pt x="579" y="3349"/>
                    <a:pt x="72" y="3349"/>
                  </a:cubicBezTo>
                  <a:lnTo>
                    <a:pt x="536" y="3349"/>
                  </a:lnTo>
                  <a:cubicBezTo>
                    <a:pt x="1047" y="3349"/>
                    <a:pt x="1453" y="3196"/>
                    <a:pt x="1759" y="2890"/>
                  </a:cubicBezTo>
                  <a:cubicBezTo>
                    <a:pt x="2069" y="2585"/>
                    <a:pt x="2222" y="2183"/>
                    <a:pt x="2222" y="1687"/>
                  </a:cubicBezTo>
                  <a:cubicBezTo>
                    <a:pt x="2222" y="1185"/>
                    <a:pt x="2060" y="779"/>
                    <a:pt x="1735" y="468"/>
                  </a:cubicBezTo>
                  <a:cubicBezTo>
                    <a:pt x="1405" y="153"/>
                    <a:pt x="985" y="0"/>
                    <a:pt x="469" y="0"/>
                  </a:cubicBezTo>
                  <a:close/>
                </a:path>
              </a:pathLst>
            </a:custGeom>
            <a:solidFill>
              <a:srgbClr val="D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2114;p46"/>
          <p:cNvGrpSpPr/>
          <p:nvPr/>
        </p:nvGrpSpPr>
        <p:grpSpPr>
          <a:xfrm>
            <a:off x="3549300" y="3176876"/>
            <a:ext cx="696809" cy="534394"/>
            <a:chOff x="6530246" y="3436055"/>
            <a:chExt cx="483263" cy="371868"/>
          </a:xfrm>
        </p:grpSpPr>
        <p:sp>
          <p:nvSpPr>
            <p:cNvPr id="1048619" name="Google Shape;2115;p46"/>
            <p:cNvSpPr/>
            <p:nvPr/>
          </p:nvSpPr>
          <p:spPr>
            <a:xfrm>
              <a:off x="6530246" y="3436055"/>
              <a:ext cx="483263" cy="371868"/>
            </a:xfrm>
            <a:custGeom>
              <a:avLst/>
              <a:gdLst/>
              <a:ahLst/>
              <a:cxnLst/>
              <a:rect l="l" t="t" r="r" b="b"/>
              <a:pathLst>
                <a:path w="19058" h="14665" extrusionOk="0">
                  <a:moveTo>
                    <a:pt x="9526" y="1"/>
                  </a:moveTo>
                  <a:cubicBezTo>
                    <a:pt x="4414" y="106"/>
                    <a:pt x="0" y="6407"/>
                    <a:pt x="8714" y="14247"/>
                  </a:cubicBezTo>
                  <a:cubicBezTo>
                    <a:pt x="9036" y="14517"/>
                    <a:pt x="9296" y="14665"/>
                    <a:pt x="9555" y="14665"/>
                  </a:cubicBezTo>
                  <a:cubicBezTo>
                    <a:pt x="9799" y="14665"/>
                    <a:pt x="10044" y="14532"/>
                    <a:pt x="10339" y="14247"/>
                  </a:cubicBezTo>
                  <a:cubicBezTo>
                    <a:pt x="19057" y="6407"/>
                    <a:pt x="14638" y="106"/>
                    <a:pt x="9526" y="1"/>
                  </a:cubicBezTo>
                  <a:close/>
                </a:path>
              </a:pathLst>
            </a:custGeom>
            <a:solidFill>
              <a:srgbClr val="6D6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0" name="Google Shape;2116;p46"/>
            <p:cNvSpPr/>
            <p:nvPr/>
          </p:nvSpPr>
          <p:spPr>
            <a:xfrm>
              <a:off x="6656957" y="3478326"/>
              <a:ext cx="224744" cy="216274"/>
            </a:xfrm>
            <a:custGeom>
              <a:avLst/>
              <a:gdLst/>
              <a:ahLst/>
              <a:cxnLst/>
              <a:rect l="l" t="t" r="r" b="b"/>
              <a:pathLst>
                <a:path w="8863" h="8529" extrusionOk="0">
                  <a:moveTo>
                    <a:pt x="4596" y="1"/>
                  </a:moveTo>
                  <a:cubicBezTo>
                    <a:pt x="2872" y="6"/>
                    <a:pt x="1319" y="1042"/>
                    <a:pt x="660" y="2638"/>
                  </a:cubicBezTo>
                  <a:cubicBezTo>
                    <a:pt x="0" y="4229"/>
                    <a:pt x="368" y="6063"/>
                    <a:pt x="1586" y="7282"/>
                  </a:cubicBezTo>
                  <a:cubicBezTo>
                    <a:pt x="2401" y="8096"/>
                    <a:pt x="3491" y="8528"/>
                    <a:pt x="4599" y="8528"/>
                  </a:cubicBezTo>
                  <a:cubicBezTo>
                    <a:pt x="5149" y="8528"/>
                    <a:pt x="5703" y="8422"/>
                    <a:pt x="6230" y="8204"/>
                  </a:cubicBezTo>
                  <a:cubicBezTo>
                    <a:pt x="7826" y="7544"/>
                    <a:pt x="8863" y="5987"/>
                    <a:pt x="8863" y="4267"/>
                  </a:cubicBezTo>
                  <a:cubicBezTo>
                    <a:pt x="8863" y="1907"/>
                    <a:pt x="6952" y="1"/>
                    <a:pt x="4596" y="1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1" name="Google Shape;2117;p46"/>
            <p:cNvSpPr/>
            <p:nvPr/>
          </p:nvSpPr>
          <p:spPr>
            <a:xfrm>
              <a:off x="6712186" y="3605063"/>
              <a:ext cx="29592" cy="28958"/>
            </a:xfrm>
            <a:custGeom>
              <a:avLst/>
              <a:gdLst/>
              <a:ahLst/>
              <a:cxnLst/>
              <a:rect l="l" t="t" r="r" b="b"/>
              <a:pathLst>
                <a:path w="1167" h="1142" extrusionOk="0">
                  <a:moveTo>
                    <a:pt x="584" y="0"/>
                  </a:moveTo>
                  <a:lnTo>
                    <a:pt x="1" y="234"/>
                  </a:lnTo>
                  <a:lnTo>
                    <a:pt x="1" y="688"/>
                  </a:lnTo>
                  <a:cubicBezTo>
                    <a:pt x="1" y="936"/>
                    <a:pt x="201" y="1142"/>
                    <a:pt x="455" y="1142"/>
                  </a:cubicBezTo>
                  <a:lnTo>
                    <a:pt x="713" y="1142"/>
                  </a:lnTo>
                  <a:cubicBezTo>
                    <a:pt x="961" y="1142"/>
                    <a:pt x="1167" y="936"/>
                    <a:pt x="1167" y="688"/>
                  </a:cubicBezTo>
                  <a:lnTo>
                    <a:pt x="1167" y="234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9A9D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2" name="Google Shape;2118;p46"/>
            <p:cNvSpPr/>
            <p:nvPr/>
          </p:nvSpPr>
          <p:spPr>
            <a:xfrm>
              <a:off x="6806566" y="3605164"/>
              <a:ext cx="29592" cy="28857"/>
            </a:xfrm>
            <a:custGeom>
              <a:avLst/>
              <a:gdLst/>
              <a:ahLst/>
              <a:cxnLst/>
              <a:rect l="l" t="t" r="r" b="b"/>
              <a:pathLst>
                <a:path w="1167" h="1138" extrusionOk="0">
                  <a:moveTo>
                    <a:pt x="579" y="1"/>
                  </a:moveTo>
                  <a:lnTo>
                    <a:pt x="0" y="230"/>
                  </a:lnTo>
                  <a:lnTo>
                    <a:pt x="0" y="684"/>
                  </a:lnTo>
                  <a:cubicBezTo>
                    <a:pt x="0" y="932"/>
                    <a:pt x="206" y="1138"/>
                    <a:pt x="454" y="1138"/>
                  </a:cubicBezTo>
                  <a:lnTo>
                    <a:pt x="712" y="1138"/>
                  </a:lnTo>
                  <a:cubicBezTo>
                    <a:pt x="966" y="1138"/>
                    <a:pt x="1166" y="932"/>
                    <a:pt x="1166" y="684"/>
                  </a:cubicBezTo>
                  <a:lnTo>
                    <a:pt x="1166" y="230"/>
                  </a:lnTo>
                  <a:lnTo>
                    <a:pt x="579" y="1"/>
                  </a:lnTo>
                  <a:close/>
                </a:path>
              </a:pathLst>
            </a:custGeom>
            <a:solidFill>
              <a:srgbClr val="9A9D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3" name="Google Shape;2119;p46"/>
            <p:cNvSpPr/>
            <p:nvPr/>
          </p:nvSpPr>
          <p:spPr>
            <a:xfrm>
              <a:off x="6714493" y="3521104"/>
              <a:ext cx="119231" cy="59869"/>
            </a:xfrm>
            <a:custGeom>
              <a:avLst/>
              <a:gdLst/>
              <a:ahLst/>
              <a:cxnLst/>
              <a:rect l="l" t="t" r="r" b="b"/>
              <a:pathLst>
                <a:path w="4702" h="2361" extrusionOk="0">
                  <a:moveTo>
                    <a:pt x="1056" y="0"/>
                  </a:moveTo>
                  <a:cubicBezTo>
                    <a:pt x="660" y="0"/>
                    <a:pt x="454" y="339"/>
                    <a:pt x="340" y="717"/>
                  </a:cubicBezTo>
                  <a:lnTo>
                    <a:pt x="1" y="1835"/>
                  </a:lnTo>
                  <a:lnTo>
                    <a:pt x="2193" y="2360"/>
                  </a:lnTo>
                  <a:lnTo>
                    <a:pt x="4702" y="1835"/>
                  </a:lnTo>
                  <a:lnTo>
                    <a:pt x="4367" y="717"/>
                  </a:lnTo>
                  <a:cubicBezTo>
                    <a:pt x="4253" y="339"/>
                    <a:pt x="4047" y="0"/>
                    <a:pt x="3651" y="0"/>
                  </a:cubicBezTo>
                  <a:close/>
                </a:path>
              </a:pathLst>
            </a:custGeom>
            <a:solidFill>
              <a:srgbClr val="C0C4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4" name="Google Shape;2120;p46"/>
            <p:cNvSpPr/>
            <p:nvPr/>
          </p:nvSpPr>
          <p:spPr>
            <a:xfrm>
              <a:off x="6701536" y="3567610"/>
              <a:ext cx="145273" cy="43412"/>
            </a:xfrm>
            <a:custGeom>
              <a:avLst/>
              <a:gdLst/>
              <a:ahLst/>
              <a:cxnLst/>
              <a:rect l="l" t="t" r="r" b="b"/>
              <a:pathLst>
                <a:path w="5729" h="1712" extrusionOk="0">
                  <a:moveTo>
                    <a:pt x="516" y="1"/>
                  </a:moveTo>
                  <a:cubicBezTo>
                    <a:pt x="230" y="1"/>
                    <a:pt x="0" y="230"/>
                    <a:pt x="0" y="512"/>
                  </a:cubicBezTo>
                  <a:lnTo>
                    <a:pt x="0" y="1295"/>
                  </a:lnTo>
                  <a:cubicBezTo>
                    <a:pt x="0" y="1525"/>
                    <a:pt x="187" y="1711"/>
                    <a:pt x="421" y="1711"/>
                  </a:cubicBezTo>
                  <a:lnTo>
                    <a:pt x="5308" y="1711"/>
                  </a:lnTo>
                  <a:cubicBezTo>
                    <a:pt x="5538" y="1711"/>
                    <a:pt x="5729" y="1525"/>
                    <a:pt x="5729" y="1295"/>
                  </a:cubicBezTo>
                  <a:lnTo>
                    <a:pt x="5729" y="512"/>
                  </a:lnTo>
                  <a:cubicBezTo>
                    <a:pt x="5724" y="230"/>
                    <a:pt x="5495" y="1"/>
                    <a:pt x="5213" y="1"/>
                  </a:cubicBezTo>
                  <a:close/>
                </a:path>
              </a:pathLst>
            </a:custGeom>
            <a:solidFill>
              <a:srgbClr val="A1A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5" name="Google Shape;2121;p46"/>
            <p:cNvSpPr/>
            <p:nvPr/>
          </p:nvSpPr>
          <p:spPr>
            <a:xfrm>
              <a:off x="6818434" y="3567610"/>
              <a:ext cx="28375" cy="43412"/>
            </a:xfrm>
            <a:custGeom>
              <a:avLst/>
              <a:gdLst/>
              <a:ahLst/>
              <a:cxnLst/>
              <a:rect l="l" t="t" r="r" b="b"/>
              <a:pathLst>
                <a:path w="1119" h="1712" extrusionOk="0">
                  <a:moveTo>
                    <a:pt x="20" y="0"/>
                  </a:moveTo>
                  <a:cubicBezTo>
                    <a:pt x="14" y="0"/>
                    <a:pt x="7" y="0"/>
                    <a:pt x="1" y="1"/>
                  </a:cubicBezTo>
                  <a:lnTo>
                    <a:pt x="40" y="1"/>
                  </a:lnTo>
                  <a:cubicBezTo>
                    <a:pt x="34" y="0"/>
                    <a:pt x="27" y="0"/>
                    <a:pt x="20" y="0"/>
                  </a:cubicBezTo>
                  <a:close/>
                  <a:moveTo>
                    <a:pt x="40" y="1"/>
                  </a:moveTo>
                  <a:lnTo>
                    <a:pt x="40" y="1"/>
                  </a:lnTo>
                  <a:cubicBezTo>
                    <a:pt x="118" y="5"/>
                    <a:pt x="194" y="32"/>
                    <a:pt x="263" y="72"/>
                  </a:cubicBezTo>
                  <a:cubicBezTo>
                    <a:pt x="416" y="163"/>
                    <a:pt x="517" y="330"/>
                    <a:pt x="517" y="512"/>
                  </a:cubicBezTo>
                  <a:lnTo>
                    <a:pt x="517" y="1295"/>
                  </a:lnTo>
                  <a:cubicBezTo>
                    <a:pt x="517" y="1525"/>
                    <a:pt x="330" y="1711"/>
                    <a:pt x="96" y="1711"/>
                  </a:cubicBezTo>
                  <a:lnTo>
                    <a:pt x="698" y="1711"/>
                  </a:lnTo>
                  <a:cubicBezTo>
                    <a:pt x="932" y="1711"/>
                    <a:pt x="1119" y="1525"/>
                    <a:pt x="1119" y="1295"/>
                  </a:cubicBezTo>
                  <a:lnTo>
                    <a:pt x="1119" y="512"/>
                  </a:lnTo>
                  <a:cubicBezTo>
                    <a:pt x="1114" y="230"/>
                    <a:pt x="885" y="1"/>
                    <a:pt x="603" y="1"/>
                  </a:cubicBezTo>
                  <a:close/>
                </a:path>
              </a:pathLst>
            </a:custGeom>
            <a:solidFill>
              <a:srgbClr val="8B9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6" name="Google Shape;2122;p46"/>
            <p:cNvSpPr/>
            <p:nvPr/>
          </p:nvSpPr>
          <p:spPr>
            <a:xfrm>
              <a:off x="6787193" y="3521104"/>
              <a:ext cx="46531" cy="46531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0" y="0"/>
                  </a:moveTo>
                  <a:cubicBezTo>
                    <a:pt x="392" y="0"/>
                    <a:pt x="602" y="335"/>
                    <a:pt x="717" y="717"/>
                  </a:cubicBezTo>
                  <a:lnTo>
                    <a:pt x="1051" y="1835"/>
                  </a:lnTo>
                  <a:lnTo>
                    <a:pt x="1835" y="1835"/>
                  </a:lnTo>
                  <a:lnTo>
                    <a:pt x="1500" y="717"/>
                  </a:lnTo>
                  <a:cubicBezTo>
                    <a:pt x="1386" y="339"/>
                    <a:pt x="1180" y="0"/>
                    <a:pt x="784" y="0"/>
                  </a:cubicBezTo>
                  <a:close/>
                </a:path>
              </a:pathLst>
            </a:custGeom>
            <a:solidFill>
              <a:srgbClr val="989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7" name="Google Shape;2123;p46"/>
            <p:cNvSpPr/>
            <p:nvPr/>
          </p:nvSpPr>
          <p:spPr>
            <a:xfrm>
              <a:off x="6720807" y="3610997"/>
              <a:ext cx="20971" cy="23025"/>
            </a:xfrm>
            <a:custGeom>
              <a:avLst/>
              <a:gdLst/>
              <a:ahLst/>
              <a:cxnLst/>
              <a:rect l="l" t="t" r="r" b="b"/>
              <a:pathLst>
                <a:path w="827" h="908" extrusionOk="0">
                  <a:moveTo>
                    <a:pt x="349" y="0"/>
                  </a:moveTo>
                  <a:lnTo>
                    <a:pt x="349" y="454"/>
                  </a:lnTo>
                  <a:cubicBezTo>
                    <a:pt x="349" y="664"/>
                    <a:pt x="205" y="846"/>
                    <a:pt x="0" y="893"/>
                  </a:cubicBezTo>
                  <a:cubicBezTo>
                    <a:pt x="38" y="903"/>
                    <a:pt x="72" y="908"/>
                    <a:pt x="110" y="908"/>
                  </a:cubicBezTo>
                  <a:lnTo>
                    <a:pt x="368" y="908"/>
                  </a:lnTo>
                  <a:cubicBezTo>
                    <a:pt x="621" y="908"/>
                    <a:pt x="822" y="702"/>
                    <a:pt x="822" y="454"/>
                  </a:cubicBezTo>
                  <a:lnTo>
                    <a:pt x="827" y="0"/>
                  </a:lnTo>
                  <a:close/>
                </a:path>
              </a:pathLst>
            </a:custGeom>
            <a:solidFill>
              <a:srgbClr val="777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8" name="Google Shape;2124;p46"/>
            <p:cNvSpPr/>
            <p:nvPr/>
          </p:nvSpPr>
          <p:spPr>
            <a:xfrm>
              <a:off x="6815289" y="3610997"/>
              <a:ext cx="20869" cy="23025"/>
            </a:xfrm>
            <a:custGeom>
              <a:avLst/>
              <a:gdLst/>
              <a:ahLst/>
              <a:cxnLst/>
              <a:rect l="l" t="t" r="r" b="b"/>
              <a:pathLst>
                <a:path w="823" h="908" extrusionOk="0">
                  <a:moveTo>
                    <a:pt x="344" y="0"/>
                  </a:moveTo>
                  <a:lnTo>
                    <a:pt x="344" y="454"/>
                  </a:lnTo>
                  <a:cubicBezTo>
                    <a:pt x="344" y="664"/>
                    <a:pt x="201" y="846"/>
                    <a:pt x="0" y="893"/>
                  </a:cubicBezTo>
                  <a:cubicBezTo>
                    <a:pt x="34" y="903"/>
                    <a:pt x="72" y="908"/>
                    <a:pt x="110" y="908"/>
                  </a:cubicBezTo>
                  <a:lnTo>
                    <a:pt x="368" y="908"/>
                  </a:lnTo>
                  <a:cubicBezTo>
                    <a:pt x="617" y="908"/>
                    <a:pt x="822" y="702"/>
                    <a:pt x="822" y="454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777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9" name="Google Shape;2125;p46"/>
            <p:cNvSpPr/>
            <p:nvPr/>
          </p:nvSpPr>
          <p:spPr>
            <a:xfrm>
              <a:off x="6820614" y="3489230"/>
              <a:ext cx="61086" cy="194593"/>
            </a:xfrm>
            <a:custGeom>
              <a:avLst/>
              <a:gdLst/>
              <a:ahLst/>
              <a:cxnLst/>
              <a:rect l="l" t="t" r="r" b="b"/>
              <a:pathLst>
                <a:path w="2409" h="7674" extrusionOk="0">
                  <a:moveTo>
                    <a:pt x="5" y="1"/>
                  </a:moveTo>
                  <a:cubicBezTo>
                    <a:pt x="1439" y="1749"/>
                    <a:pt x="1835" y="4453"/>
                    <a:pt x="1" y="7673"/>
                  </a:cubicBezTo>
                  <a:cubicBezTo>
                    <a:pt x="1472" y="6962"/>
                    <a:pt x="2409" y="5471"/>
                    <a:pt x="2409" y="3837"/>
                  </a:cubicBezTo>
                  <a:cubicBezTo>
                    <a:pt x="2409" y="2203"/>
                    <a:pt x="1477" y="713"/>
                    <a:pt x="5" y="1"/>
                  </a:cubicBezTo>
                  <a:close/>
                </a:path>
              </a:pathLst>
            </a:custGeom>
            <a:solidFill>
              <a:srgbClr val="D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0" name="Google Shape;2126;p46"/>
            <p:cNvSpPr/>
            <p:nvPr/>
          </p:nvSpPr>
          <p:spPr>
            <a:xfrm>
              <a:off x="6738126" y="3436055"/>
              <a:ext cx="275382" cy="371868"/>
            </a:xfrm>
            <a:custGeom>
              <a:avLst/>
              <a:gdLst/>
              <a:ahLst/>
              <a:cxnLst/>
              <a:rect l="l" t="t" r="r" b="b"/>
              <a:pathLst>
                <a:path w="10860" h="14665" extrusionOk="0">
                  <a:moveTo>
                    <a:pt x="1328" y="1"/>
                  </a:moveTo>
                  <a:cubicBezTo>
                    <a:pt x="922" y="10"/>
                    <a:pt x="516" y="58"/>
                    <a:pt x="120" y="144"/>
                  </a:cubicBezTo>
                  <a:cubicBezTo>
                    <a:pt x="1347" y="454"/>
                    <a:pt x="2465" y="1128"/>
                    <a:pt x="3258" y="2098"/>
                  </a:cubicBezTo>
                  <a:cubicBezTo>
                    <a:pt x="4730" y="2810"/>
                    <a:pt x="5662" y="4300"/>
                    <a:pt x="5662" y="5934"/>
                  </a:cubicBezTo>
                  <a:cubicBezTo>
                    <a:pt x="5662" y="7568"/>
                    <a:pt x="4725" y="9059"/>
                    <a:pt x="3254" y="9770"/>
                  </a:cubicBezTo>
                  <a:cubicBezTo>
                    <a:pt x="2537" y="11032"/>
                    <a:pt x="1476" y="12374"/>
                    <a:pt x="0" y="13769"/>
                  </a:cubicBezTo>
                  <a:cubicBezTo>
                    <a:pt x="167" y="13927"/>
                    <a:pt x="339" y="14084"/>
                    <a:pt x="516" y="14247"/>
                  </a:cubicBezTo>
                  <a:cubicBezTo>
                    <a:pt x="838" y="14517"/>
                    <a:pt x="1098" y="14665"/>
                    <a:pt x="1357" y="14665"/>
                  </a:cubicBezTo>
                  <a:cubicBezTo>
                    <a:pt x="1601" y="14665"/>
                    <a:pt x="1846" y="14532"/>
                    <a:pt x="2141" y="14247"/>
                  </a:cubicBezTo>
                  <a:cubicBezTo>
                    <a:pt x="10859" y="6407"/>
                    <a:pt x="6440" y="106"/>
                    <a:pt x="1328" y="1"/>
                  </a:cubicBezTo>
                  <a:close/>
                </a:path>
              </a:pathLst>
            </a:custGeom>
            <a:solidFill>
              <a:srgbClr val="343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1" name="Google Shape;2127;p46"/>
            <p:cNvSpPr/>
            <p:nvPr/>
          </p:nvSpPr>
          <p:spPr>
            <a:xfrm>
              <a:off x="6722608" y="3584828"/>
              <a:ext cx="26803" cy="11411"/>
            </a:xfrm>
            <a:custGeom>
              <a:avLst/>
              <a:gdLst/>
              <a:ahLst/>
              <a:cxnLst/>
              <a:rect l="l" t="t" r="r" b="b"/>
              <a:pathLst>
                <a:path w="1057" h="450" extrusionOk="0">
                  <a:moveTo>
                    <a:pt x="297" y="0"/>
                  </a:moveTo>
                  <a:cubicBezTo>
                    <a:pt x="1" y="0"/>
                    <a:pt x="1" y="449"/>
                    <a:pt x="297" y="449"/>
                  </a:cubicBezTo>
                  <a:lnTo>
                    <a:pt x="756" y="449"/>
                  </a:lnTo>
                  <a:cubicBezTo>
                    <a:pt x="1057" y="449"/>
                    <a:pt x="1057" y="0"/>
                    <a:pt x="756" y="0"/>
                  </a:cubicBezTo>
                  <a:close/>
                </a:path>
              </a:pathLst>
            </a:custGeom>
            <a:solidFill>
              <a:srgbClr val="9DA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2" name="Google Shape;2128;p46"/>
            <p:cNvSpPr/>
            <p:nvPr/>
          </p:nvSpPr>
          <p:spPr>
            <a:xfrm>
              <a:off x="6798934" y="3584828"/>
              <a:ext cx="26803" cy="11411"/>
            </a:xfrm>
            <a:custGeom>
              <a:avLst/>
              <a:gdLst/>
              <a:ahLst/>
              <a:cxnLst/>
              <a:rect l="l" t="t" r="r" b="b"/>
              <a:pathLst>
                <a:path w="1057" h="450" extrusionOk="0">
                  <a:moveTo>
                    <a:pt x="301" y="0"/>
                  </a:moveTo>
                  <a:cubicBezTo>
                    <a:pt x="1" y="0"/>
                    <a:pt x="1" y="449"/>
                    <a:pt x="301" y="449"/>
                  </a:cubicBezTo>
                  <a:lnTo>
                    <a:pt x="760" y="449"/>
                  </a:lnTo>
                  <a:cubicBezTo>
                    <a:pt x="1056" y="449"/>
                    <a:pt x="1056" y="0"/>
                    <a:pt x="760" y="0"/>
                  </a:cubicBezTo>
                  <a:close/>
                </a:path>
              </a:pathLst>
            </a:custGeom>
            <a:solidFill>
              <a:srgbClr val="9DA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Google Shape;607;p45"/>
          <p:cNvSpPr txBox="1">
            <a:spLocks noGrp="1"/>
          </p:cNvSpPr>
          <p:nvPr>
            <p:ph type="subTitle" idx="4294967295"/>
          </p:nvPr>
        </p:nvSpPr>
        <p:spPr>
          <a:xfrm>
            <a:off x="6660199" y="1362729"/>
            <a:ext cx="198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dirty="0"/>
              <a:t>Semnalul este trimis la server</a:t>
            </a:r>
            <a:endParaRPr sz="1400" dirty="0"/>
          </a:p>
        </p:txBody>
      </p:sp>
      <p:sp>
        <p:nvSpPr>
          <p:cNvPr id="1048657" name="Google Shape;609;p45"/>
          <p:cNvSpPr txBox="1">
            <a:spLocks noGrp="1"/>
          </p:cNvSpPr>
          <p:nvPr>
            <p:ph type="subTitle" idx="4294967295"/>
          </p:nvPr>
        </p:nvSpPr>
        <p:spPr>
          <a:xfrm>
            <a:off x="6599804" y="2484734"/>
            <a:ext cx="2215804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dirty="0"/>
              <a:t>Senzorul detectează prezența automobilelor</a:t>
            </a:r>
            <a:endParaRPr sz="1400" dirty="0"/>
          </a:p>
        </p:txBody>
      </p:sp>
      <p:sp>
        <p:nvSpPr>
          <p:cNvPr id="1048658" name="Google Shape;611;p45"/>
          <p:cNvSpPr txBox="1">
            <a:spLocks noGrp="1"/>
          </p:cNvSpPr>
          <p:nvPr>
            <p:ph type="subTitle" idx="4294967295"/>
          </p:nvPr>
        </p:nvSpPr>
        <p:spPr>
          <a:xfrm>
            <a:off x="6599804" y="3633906"/>
            <a:ext cx="198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dirty="0"/>
              <a:t>Șoferul plătește din aplicație și urmărește timpul rămas</a:t>
            </a:r>
            <a:endParaRPr sz="1400" dirty="0"/>
          </a:p>
        </p:txBody>
      </p:sp>
      <p:sp>
        <p:nvSpPr>
          <p:cNvPr id="1048659" name="Google Shape;615;p45"/>
          <p:cNvSpPr txBox="1">
            <a:spLocks noGrp="1"/>
          </p:cNvSpPr>
          <p:nvPr>
            <p:ph type="subTitle" idx="4294967295"/>
          </p:nvPr>
        </p:nvSpPr>
        <p:spPr>
          <a:xfrm>
            <a:off x="667122" y="2445771"/>
            <a:ext cx="1987200" cy="572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 err="1"/>
              <a:t>Șoferul</a:t>
            </a:r>
            <a:r>
              <a:rPr lang="en-US" sz="1400" dirty="0"/>
              <a:t> </a:t>
            </a:r>
            <a:r>
              <a:rPr lang="en-US" sz="1400" dirty="0" err="1"/>
              <a:t>primește</a:t>
            </a:r>
            <a:r>
              <a:rPr lang="en-US" sz="1400" dirty="0"/>
              <a:t> </a:t>
            </a:r>
            <a:r>
              <a:rPr lang="en-US" sz="1400" dirty="0" err="1"/>
              <a:t>infomații</a:t>
            </a:r>
            <a:r>
              <a:rPr lang="en-US" sz="1400" dirty="0"/>
              <a:t> cu </a:t>
            </a:r>
            <a:r>
              <a:rPr lang="en-US" sz="1400" dirty="0" err="1"/>
              <a:t>locuri</a:t>
            </a:r>
            <a:r>
              <a:rPr lang="en-US" sz="1400" dirty="0"/>
              <a:t> </a:t>
            </a:r>
            <a:r>
              <a:rPr lang="en-US" sz="1400" dirty="0" err="1"/>
              <a:t>libere</a:t>
            </a:r>
            <a:r>
              <a:rPr lang="en-US" sz="1400" dirty="0"/>
              <a:t> de </a:t>
            </a:r>
            <a:r>
              <a:rPr lang="en-US" sz="1400" dirty="0" err="1"/>
              <a:t>parcare</a:t>
            </a:r>
            <a:endParaRPr sz="1400" dirty="0"/>
          </a:p>
        </p:txBody>
      </p:sp>
      <p:sp>
        <p:nvSpPr>
          <p:cNvPr id="1048660" name="Google Shape;616;p45"/>
          <p:cNvSpPr txBox="1">
            <a:spLocks noGrp="1"/>
          </p:cNvSpPr>
          <p:nvPr>
            <p:ph type="subTitle" idx="4294967295"/>
          </p:nvPr>
        </p:nvSpPr>
        <p:spPr>
          <a:xfrm>
            <a:off x="496601" y="1353726"/>
            <a:ext cx="20158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dirty="0"/>
              <a:t>Informația este analizată și transmisă aplicației</a:t>
            </a:r>
            <a:endParaRPr sz="1400" dirty="0"/>
          </a:p>
        </p:txBody>
      </p:sp>
      <p:sp>
        <p:nvSpPr>
          <p:cNvPr id="1048661" name="Google Shape;617;p45"/>
          <p:cNvSpPr txBox="1">
            <a:spLocks noGrp="1"/>
          </p:cNvSpPr>
          <p:nvPr>
            <p:ph type="subTitle" idx="4294967295"/>
          </p:nvPr>
        </p:nvSpPr>
        <p:spPr>
          <a:xfrm>
            <a:off x="571092" y="3532061"/>
            <a:ext cx="1987200" cy="572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 err="1"/>
              <a:t>Șoferul</a:t>
            </a:r>
            <a:r>
              <a:rPr lang="en-US" sz="1400" dirty="0"/>
              <a:t> </a:t>
            </a:r>
            <a:r>
              <a:rPr lang="en-US" sz="1400" dirty="0" err="1"/>
              <a:t>parchează</a:t>
            </a:r>
            <a:endParaRPr sz="1400" dirty="0"/>
          </a:p>
        </p:txBody>
      </p:sp>
      <p:sp>
        <p:nvSpPr>
          <p:cNvPr id="1048662" name="Google Shape;618;p45"/>
          <p:cNvSpPr txBox="1">
            <a:spLocks noGrp="1"/>
          </p:cNvSpPr>
          <p:nvPr>
            <p:ph type="title"/>
          </p:nvPr>
        </p:nvSpPr>
        <p:spPr>
          <a:xfrm>
            <a:off x="713100" y="4649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Cum funcționează ?</a:t>
            </a:r>
            <a:endParaRPr dirty="0"/>
          </a:p>
        </p:txBody>
      </p:sp>
      <p:sp>
        <p:nvSpPr>
          <p:cNvPr id="1048663" name="Google Shape;619;p45"/>
          <p:cNvSpPr/>
          <p:nvPr/>
        </p:nvSpPr>
        <p:spPr>
          <a:xfrm>
            <a:off x="5212470" y="2631452"/>
            <a:ext cx="276913" cy="264630"/>
          </a:xfrm>
          <a:custGeom>
            <a:avLst/>
            <a:gdLst/>
            <a:ahLst/>
            <a:cxnLst/>
            <a:rect l="l" t="t" r="r" b="b"/>
            <a:pathLst>
              <a:path w="5095" h="4869" extrusionOk="0">
                <a:moveTo>
                  <a:pt x="3131" y="1"/>
                </a:moveTo>
                <a:lnTo>
                  <a:pt x="1" y="4086"/>
                </a:lnTo>
                <a:lnTo>
                  <a:pt x="5094" y="4869"/>
                </a:lnTo>
                <a:lnTo>
                  <a:pt x="313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4" name="Google Shape;620;p45"/>
          <p:cNvSpPr/>
          <p:nvPr/>
        </p:nvSpPr>
        <p:spPr>
          <a:xfrm>
            <a:off x="4848441" y="2167911"/>
            <a:ext cx="253108" cy="279794"/>
          </a:xfrm>
          <a:custGeom>
            <a:avLst/>
            <a:gdLst/>
            <a:ahLst/>
            <a:cxnLst/>
            <a:rect l="l" t="t" r="r" b="b"/>
            <a:pathLst>
              <a:path w="4657" h="5148" extrusionOk="0">
                <a:moveTo>
                  <a:pt x="1" y="1"/>
                </a:moveTo>
                <a:lnTo>
                  <a:pt x="425" y="5147"/>
                </a:lnTo>
                <a:lnTo>
                  <a:pt x="4656" y="2216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5" name="Google Shape;621;p45"/>
          <p:cNvSpPr/>
          <p:nvPr/>
        </p:nvSpPr>
        <p:spPr>
          <a:xfrm>
            <a:off x="4090057" y="3724352"/>
            <a:ext cx="262456" cy="276152"/>
          </a:xfrm>
          <a:custGeom>
            <a:avLst/>
            <a:gdLst/>
            <a:ahLst/>
            <a:cxnLst/>
            <a:rect l="l" t="t" r="r" b="b"/>
            <a:pathLst>
              <a:path w="4829" h="5081" extrusionOk="0">
                <a:moveTo>
                  <a:pt x="3967" y="0"/>
                </a:moveTo>
                <a:lnTo>
                  <a:pt x="1" y="3276"/>
                </a:lnTo>
                <a:lnTo>
                  <a:pt x="4829" y="5080"/>
                </a:lnTo>
                <a:lnTo>
                  <a:pt x="39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6" name="Google Shape;622;p45"/>
          <p:cNvSpPr/>
          <p:nvPr/>
        </p:nvSpPr>
        <p:spPr>
          <a:xfrm>
            <a:off x="3671951" y="3328584"/>
            <a:ext cx="279033" cy="253814"/>
          </a:xfrm>
          <a:custGeom>
            <a:avLst/>
            <a:gdLst/>
            <a:ahLst/>
            <a:cxnLst/>
            <a:rect l="l" t="t" r="r" b="b"/>
            <a:pathLst>
              <a:path w="5134" h="4670" extrusionOk="0">
                <a:moveTo>
                  <a:pt x="0" y="0"/>
                </a:moveTo>
                <a:lnTo>
                  <a:pt x="2176" y="4669"/>
                </a:lnTo>
                <a:lnTo>
                  <a:pt x="5134" y="438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7" name="Google Shape;623;p45"/>
          <p:cNvSpPr/>
          <p:nvPr/>
        </p:nvSpPr>
        <p:spPr>
          <a:xfrm>
            <a:off x="4092231" y="2184488"/>
            <a:ext cx="255989" cy="278326"/>
          </a:xfrm>
          <a:custGeom>
            <a:avLst/>
            <a:gdLst/>
            <a:ahLst/>
            <a:cxnLst/>
            <a:rect l="l" t="t" r="r" b="b"/>
            <a:pathLst>
              <a:path w="4710" h="5121" extrusionOk="0">
                <a:moveTo>
                  <a:pt x="4709" y="1"/>
                </a:moveTo>
                <a:lnTo>
                  <a:pt x="0" y="2097"/>
                </a:lnTo>
                <a:lnTo>
                  <a:pt x="4179" y="5121"/>
                </a:lnTo>
                <a:lnTo>
                  <a:pt x="470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8" name="Google Shape;624;p45"/>
          <p:cNvSpPr/>
          <p:nvPr/>
        </p:nvSpPr>
        <p:spPr>
          <a:xfrm>
            <a:off x="3674831" y="2645855"/>
            <a:ext cx="276859" cy="262510"/>
          </a:xfrm>
          <a:custGeom>
            <a:avLst/>
            <a:gdLst/>
            <a:ahLst/>
            <a:cxnLst/>
            <a:rect l="l" t="t" r="r" b="b"/>
            <a:pathLst>
              <a:path w="5094" h="4830" extrusionOk="0">
                <a:moveTo>
                  <a:pt x="1818" y="1"/>
                </a:moveTo>
                <a:lnTo>
                  <a:pt x="1" y="4829"/>
                </a:lnTo>
                <a:lnTo>
                  <a:pt x="5094" y="3993"/>
                </a:lnTo>
                <a:lnTo>
                  <a:pt x="18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69" name="Google Shape;625;p45"/>
          <p:cNvSpPr/>
          <p:nvPr/>
        </p:nvSpPr>
        <p:spPr>
          <a:xfrm>
            <a:off x="5214644" y="2058344"/>
            <a:ext cx="856502" cy="1029498"/>
          </a:xfrm>
          <a:custGeom>
            <a:avLst/>
            <a:gdLst/>
            <a:ahLst/>
            <a:cxnLst/>
            <a:rect l="l" t="t" r="r" b="b"/>
            <a:pathLst>
              <a:path w="15759" h="18942" extrusionOk="0">
                <a:moveTo>
                  <a:pt x="7906" y="1"/>
                </a:moveTo>
                <a:lnTo>
                  <a:pt x="1" y="7906"/>
                </a:lnTo>
                <a:cubicBezTo>
                  <a:pt x="2773" y="10784"/>
                  <a:pt x="4497" y="14750"/>
                  <a:pt x="4577" y="18942"/>
                </a:cubicBezTo>
                <a:lnTo>
                  <a:pt x="15759" y="18942"/>
                </a:lnTo>
                <a:cubicBezTo>
                  <a:pt x="15679" y="11620"/>
                  <a:pt x="12695" y="4895"/>
                  <a:pt x="790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0" name="Google Shape;626;p45"/>
          <p:cNvSpPr/>
          <p:nvPr/>
        </p:nvSpPr>
        <p:spPr>
          <a:xfrm>
            <a:off x="3521296" y="3748863"/>
            <a:ext cx="1023030" cy="856447"/>
          </a:xfrm>
          <a:custGeom>
            <a:avLst/>
            <a:gdLst/>
            <a:ahLst/>
            <a:cxnLst/>
            <a:rect l="l" t="t" r="r" b="b"/>
            <a:pathLst>
              <a:path w="18823" h="15758" extrusionOk="0">
                <a:moveTo>
                  <a:pt x="7919" y="0"/>
                </a:moveTo>
                <a:lnTo>
                  <a:pt x="0" y="7905"/>
                </a:lnTo>
                <a:cubicBezTo>
                  <a:pt x="4868" y="12667"/>
                  <a:pt x="11487" y="15638"/>
                  <a:pt x="18822" y="15758"/>
                </a:cubicBezTo>
                <a:lnTo>
                  <a:pt x="18822" y="4576"/>
                </a:lnTo>
                <a:cubicBezTo>
                  <a:pt x="14525" y="4457"/>
                  <a:pt x="10771" y="2746"/>
                  <a:pt x="79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1" name="Google Shape;627;p45"/>
          <p:cNvSpPr/>
          <p:nvPr/>
        </p:nvSpPr>
        <p:spPr>
          <a:xfrm>
            <a:off x="3521296" y="1607086"/>
            <a:ext cx="1023030" cy="856502"/>
          </a:xfrm>
          <a:custGeom>
            <a:avLst/>
            <a:gdLst/>
            <a:ahLst/>
            <a:cxnLst/>
            <a:rect l="l" t="t" r="r" b="b"/>
            <a:pathLst>
              <a:path w="18823" h="15759" extrusionOk="0">
                <a:moveTo>
                  <a:pt x="18822" y="0"/>
                </a:moveTo>
                <a:cubicBezTo>
                  <a:pt x="11487" y="106"/>
                  <a:pt x="4868" y="3078"/>
                  <a:pt x="0" y="7853"/>
                </a:cubicBezTo>
                <a:lnTo>
                  <a:pt x="7919" y="15758"/>
                </a:lnTo>
                <a:cubicBezTo>
                  <a:pt x="10771" y="13012"/>
                  <a:pt x="14525" y="11288"/>
                  <a:pt x="18822" y="11182"/>
                </a:cubicBezTo>
                <a:lnTo>
                  <a:pt x="188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2" name="Google Shape;628;p45"/>
          <p:cNvSpPr/>
          <p:nvPr/>
        </p:nvSpPr>
        <p:spPr>
          <a:xfrm>
            <a:off x="4580990" y="1606325"/>
            <a:ext cx="1033139" cy="855089"/>
          </a:xfrm>
          <a:custGeom>
            <a:avLst/>
            <a:gdLst/>
            <a:ahLst/>
            <a:cxnLst/>
            <a:rect l="l" t="t" r="r" b="b"/>
            <a:pathLst>
              <a:path w="19009" h="15733" extrusionOk="0">
                <a:moveTo>
                  <a:pt x="1" y="1"/>
                </a:moveTo>
                <a:lnTo>
                  <a:pt x="1" y="11196"/>
                </a:lnTo>
                <a:cubicBezTo>
                  <a:pt x="4311" y="11262"/>
                  <a:pt x="8238" y="12973"/>
                  <a:pt x="11116" y="15732"/>
                </a:cubicBezTo>
                <a:lnTo>
                  <a:pt x="19008" y="7814"/>
                </a:lnTo>
                <a:cubicBezTo>
                  <a:pt x="14087" y="3038"/>
                  <a:pt x="7429" y="67"/>
                  <a:pt x="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3" name="Google Shape;629;p45"/>
          <p:cNvSpPr/>
          <p:nvPr/>
        </p:nvSpPr>
        <p:spPr>
          <a:xfrm>
            <a:off x="3072863" y="3130320"/>
            <a:ext cx="854328" cy="1024443"/>
          </a:xfrm>
          <a:custGeom>
            <a:avLst/>
            <a:gdLst/>
            <a:ahLst/>
            <a:cxnLst/>
            <a:rect l="l" t="t" r="r" b="b"/>
            <a:pathLst>
              <a:path w="15719" h="18849" extrusionOk="0">
                <a:moveTo>
                  <a:pt x="1" y="0"/>
                </a:moveTo>
                <a:cubicBezTo>
                  <a:pt x="94" y="7335"/>
                  <a:pt x="3052" y="13968"/>
                  <a:pt x="7814" y="18849"/>
                </a:cubicBezTo>
                <a:lnTo>
                  <a:pt x="15719" y="10917"/>
                </a:lnTo>
                <a:cubicBezTo>
                  <a:pt x="12987" y="8065"/>
                  <a:pt x="11275" y="4205"/>
                  <a:pt x="111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8674" name="Google Shape;630;p45"/>
          <p:cNvSpPr/>
          <p:nvPr/>
        </p:nvSpPr>
        <p:spPr>
          <a:xfrm>
            <a:off x="3072863" y="2060518"/>
            <a:ext cx="854328" cy="1028085"/>
          </a:xfrm>
          <a:custGeom>
            <a:avLst/>
            <a:gdLst/>
            <a:ahLst/>
            <a:cxnLst/>
            <a:rect l="l" t="t" r="r" b="b"/>
            <a:pathLst>
              <a:path w="15719" h="18916" extrusionOk="0">
                <a:moveTo>
                  <a:pt x="7800" y="0"/>
                </a:moveTo>
                <a:cubicBezTo>
                  <a:pt x="3038" y="4895"/>
                  <a:pt x="81" y="11580"/>
                  <a:pt x="1" y="18915"/>
                </a:cubicBezTo>
                <a:lnTo>
                  <a:pt x="11183" y="18915"/>
                </a:lnTo>
                <a:lnTo>
                  <a:pt x="11183" y="18902"/>
                </a:lnTo>
                <a:cubicBezTo>
                  <a:pt x="11262" y="14803"/>
                  <a:pt x="12973" y="10784"/>
                  <a:pt x="15719" y="7906"/>
                </a:cubicBezTo>
                <a:lnTo>
                  <a:pt x="78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5" name="Google Shape;631;p45"/>
          <p:cNvSpPr/>
          <p:nvPr/>
        </p:nvSpPr>
        <p:spPr>
          <a:xfrm>
            <a:off x="4034567" y="2596941"/>
            <a:ext cx="1136187" cy="1033683"/>
          </a:xfrm>
          <a:custGeom>
            <a:avLst/>
            <a:gdLst/>
            <a:ahLst/>
            <a:cxnLst/>
            <a:rect l="l" t="t" r="r" b="b"/>
            <a:pathLst>
              <a:path w="20905" h="19019" extrusionOk="0">
                <a:moveTo>
                  <a:pt x="10445" y="0"/>
                </a:moveTo>
                <a:cubicBezTo>
                  <a:pt x="6123" y="0"/>
                  <a:pt x="2218" y="2966"/>
                  <a:pt x="1194" y="7347"/>
                </a:cubicBezTo>
                <a:cubicBezTo>
                  <a:pt x="0" y="12467"/>
                  <a:pt x="3184" y="17574"/>
                  <a:pt x="8290" y="18768"/>
                </a:cubicBezTo>
                <a:cubicBezTo>
                  <a:pt x="9018" y="18937"/>
                  <a:pt x="9744" y="19019"/>
                  <a:pt x="10460" y="19019"/>
                </a:cubicBezTo>
                <a:cubicBezTo>
                  <a:pt x="14782" y="19019"/>
                  <a:pt x="18687" y="16053"/>
                  <a:pt x="19711" y="11671"/>
                </a:cubicBezTo>
                <a:cubicBezTo>
                  <a:pt x="20905" y="6551"/>
                  <a:pt x="17721" y="1445"/>
                  <a:pt x="12615" y="251"/>
                </a:cubicBezTo>
                <a:cubicBezTo>
                  <a:pt x="11887" y="81"/>
                  <a:pt x="11161" y="0"/>
                  <a:pt x="104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45732" name="Google Shape;632;p45"/>
          <p:cNvCxnSpPr>
            <a:endCxn id="633" idx="1"/>
          </p:cNvCxnSpPr>
          <p:nvPr/>
        </p:nvCxnSpPr>
        <p:spPr>
          <a:xfrm>
            <a:off x="5905425" y="2688865"/>
            <a:ext cx="63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145733" name="Google Shape;634;p45"/>
          <p:cNvCxnSpPr>
            <a:stCxn id="635" idx="1"/>
          </p:cNvCxnSpPr>
          <p:nvPr/>
        </p:nvCxnSpPr>
        <p:spPr>
          <a:xfrm flipH="1">
            <a:off x="4779225" y="1571526"/>
            <a:ext cx="1759200" cy="137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45734" name="Google Shape;636;p45"/>
          <p:cNvCxnSpPr>
            <a:stCxn id="637" idx="1"/>
          </p:cNvCxnSpPr>
          <p:nvPr/>
        </p:nvCxnSpPr>
        <p:spPr>
          <a:xfrm flipH="1">
            <a:off x="4429125" y="3793006"/>
            <a:ext cx="2109300" cy="484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45735" name="Google Shape;638;p45"/>
          <p:cNvCxnSpPr>
            <a:stCxn id="639" idx="3"/>
          </p:cNvCxnSpPr>
          <p:nvPr/>
        </p:nvCxnSpPr>
        <p:spPr>
          <a:xfrm>
            <a:off x="2641225" y="1571526"/>
            <a:ext cx="1780200" cy="137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45736" name="Google Shape;640;p45"/>
          <p:cNvCxnSpPr>
            <a:stCxn id="641" idx="3"/>
          </p:cNvCxnSpPr>
          <p:nvPr/>
        </p:nvCxnSpPr>
        <p:spPr>
          <a:xfrm>
            <a:off x="2944525" y="2688865"/>
            <a:ext cx="59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45737" name="Google Shape;642;p45"/>
          <p:cNvCxnSpPr>
            <a:stCxn id="643" idx="3"/>
          </p:cNvCxnSpPr>
          <p:nvPr/>
        </p:nvCxnSpPr>
        <p:spPr>
          <a:xfrm>
            <a:off x="2639725" y="3793006"/>
            <a:ext cx="708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87" name="Google Shape;644;p45"/>
          <p:cNvGrpSpPr/>
          <p:nvPr/>
        </p:nvGrpSpPr>
        <p:grpSpPr>
          <a:xfrm>
            <a:off x="4374063" y="2885188"/>
            <a:ext cx="457193" cy="457188"/>
            <a:chOff x="6479471" y="2079003"/>
            <a:chExt cx="348923" cy="348706"/>
          </a:xfrm>
        </p:grpSpPr>
        <p:sp>
          <p:nvSpPr>
            <p:cNvPr id="1048676" name="Google Shape;645;p45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646;p45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048677" name="Google Shape;647;p45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8" name="Google Shape;648;p45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79" name="Google Shape;649;p45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0" name="Google Shape;650;p45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1" name="Google Shape;651;p45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2" name="Google Shape;652;p45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83" name="Google Shape;653;p45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" name="Google Shape;654;p45"/>
          <p:cNvGrpSpPr/>
          <p:nvPr/>
        </p:nvGrpSpPr>
        <p:grpSpPr>
          <a:xfrm>
            <a:off x="3350539" y="2445771"/>
            <a:ext cx="298996" cy="340204"/>
            <a:chOff x="1516475" y="238075"/>
            <a:chExt cx="424650" cy="483175"/>
          </a:xfrm>
        </p:grpSpPr>
        <p:sp>
          <p:nvSpPr>
            <p:cNvPr id="1048684" name="Google Shape;655;p4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85" name="Google Shape;656;p4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8686" name="Google Shape;658;p45"/>
          <p:cNvSpPr/>
          <p:nvPr/>
        </p:nvSpPr>
        <p:spPr>
          <a:xfrm>
            <a:off x="3927206" y="1846528"/>
            <a:ext cx="341506" cy="34020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0" name="Google Shape;659;p45"/>
          <p:cNvGrpSpPr/>
          <p:nvPr/>
        </p:nvGrpSpPr>
        <p:grpSpPr>
          <a:xfrm>
            <a:off x="4799202" y="1846537"/>
            <a:ext cx="351610" cy="340168"/>
            <a:chOff x="3270550" y="832575"/>
            <a:chExt cx="499375" cy="483125"/>
          </a:xfrm>
        </p:grpSpPr>
        <p:sp>
          <p:nvSpPr>
            <p:cNvPr id="1048687" name="Google Shape;660;p4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88" name="Google Shape;661;p4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89" name="Google Shape;662;p4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" name="Google Shape;666;p45"/>
          <p:cNvGrpSpPr/>
          <p:nvPr/>
        </p:nvGrpSpPr>
        <p:grpSpPr>
          <a:xfrm>
            <a:off x="5531091" y="2518789"/>
            <a:ext cx="312955" cy="340168"/>
            <a:chOff x="2100300" y="3804850"/>
            <a:chExt cx="444475" cy="483125"/>
          </a:xfrm>
        </p:grpSpPr>
        <p:sp>
          <p:nvSpPr>
            <p:cNvPr id="1048690" name="Google Shape;667;p4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91" name="Google Shape;668;p4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2" name="Google Shape;10586;p90"/>
          <p:cNvGrpSpPr/>
          <p:nvPr/>
        </p:nvGrpSpPr>
        <p:grpSpPr>
          <a:xfrm>
            <a:off x="4013445" y="4006993"/>
            <a:ext cx="239183" cy="340186"/>
            <a:chOff x="3342275" y="2615925"/>
            <a:chExt cx="339700" cy="483150"/>
          </a:xfrm>
          <a:solidFill>
            <a:schemeClr val="bg1"/>
          </a:solidFill>
        </p:grpSpPr>
        <p:sp>
          <p:nvSpPr>
            <p:cNvPr id="1048692" name="Google Shape;10587;p90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93" name="Google Shape;10588;p90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3" name="Google Shape;10666;p90"/>
          <p:cNvGrpSpPr/>
          <p:nvPr/>
        </p:nvGrpSpPr>
        <p:grpSpPr>
          <a:xfrm>
            <a:off x="3320073" y="3358505"/>
            <a:ext cx="340168" cy="309628"/>
            <a:chOff x="1487200" y="4421025"/>
            <a:chExt cx="483125" cy="439750"/>
          </a:xfrm>
          <a:solidFill>
            <a:schemeClr val="bg1"/>
          </a:solidFill>
        </p:grpSpPr>
        <p:sp>
          <p:nvSpPr>
            <p:cNvPr id="1048694" name="Google Shape;10667;p90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95" name="Google Shape;10668;p90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96" name="Google Shape;10669;p90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697" name="Google Shape;10670;p90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8" name="Google Shape;931;p37"/>
          <p:cNvCxnSpPr>
            <a:stCxn id="1048787" idx="3"/>
            <a:endCxn id="1048791" idx="1"/>
          </p:cNvCxnSpPr>
          <p:nvPr/>
        </p:nvCxnSpPr>
        <p:spPr>
          <a:xfrm>
            <a:off x="2497165" y="1604270"/>
            <a:ext cx="4042800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86" name="Google Shape;934;p3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Piața</a:t>
            </a:r>
            <a:r>
              <a:rPr lang="en-US" dirty="0"/>
              <a:t> </a:t>
            </a:r>
            <a:r>
              <a:rPr lang="en-US" dirty="0" err="1"/>
              <a:t>actuală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8787" name="Google Shape;932;p37"/>
          <p:cNvSpPr txBox="1"/>
          <p:nvPr/>
        </p:nvSpPr>
        <p:spPr>
          <a:xfrm>
            <a:off x="987565" y="1421420"/>
            <a:ext cx="1509600" cy="36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rPr>
              <a:t>Parcări</a:t>
            </a:r>
            <a:endParaRPr b="1" dirty="0">
              <a:solidFill>
                <a:schemeClr val="bg1"/>
              </a:solidFill>
              <a:latin typeface="Krona One" panose="02010605030500060004"/>
              <a:ea typeface="Krona One" panose="02010605030500060004"/>
              <a:cs typeface="Krona One" panose="02010605030500060004"/>
              <a:sym typeface="Krona One" panose="02010605030500060004"/>
            </a:endParaRPr>
          </a:p>
        </p:txBody>
      </p:sp>
      <p:sp>
        <p:nvSpPr>
          <p:cNvPr id="1048788" name="Google Shape;935;p37"/>
          <p:cNvSpPr txBox="1"/>
          <p:nvPr/>
        </p:nvSpPr>
        <p:spPr>
          <a:xfrm>
            <a:off x="689700" y="1897401"/>
            <a:ext cx="2103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În Brașov sunt 10200 parcări cu plată</a:t>
            </a:r>
            <a:endParaRPr dirty="0">
              <a:solidFill>
                <a:schemeClr val="tx1"/>
              </a:solidFill>
              <a:latin typeface="Ubuntu" panose="020B0504030602030204"/>
              <a:ea typeface="Ubuntu" panose="020B0504030602030204"/>
              <a:cs typeface="Ubuntu" panose="020B0504030602030204"/>
              <a:sym typeface="Ubuntu" panose="020B0504030602030204"/>
            </a:endParaRPr>
          </a:p>
        </p:txBody>
      </p:sp>
      <p:sp>
        <p:nvSpPr>
          <p:cNvPr id="1048789" name="Google Shape;936;p37"/>
          <p:cNvSpPr txBox="1"/>
          <p:nvPr/>
        </p:nvSpPr>
        <p:spPr>
          <a:xfrm>
            <a:off x="3846891" y="1421420"/>
            <a:ext cx="1343400" cy="36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rPr>
              <a:t>Venituri</a:t>
            </a:r>
            <a:endParaRPr b="1" dirty="0">
              <a:solidFill>
                <a:schemeClr val="bg1"/>
              </a:solidFill>
              <a:latin typeface="Krona One" panose="02010605030500060004"/>
              <a:ea typeface="Krona One" panose="02010605030500060004"/>
              <a:cs typeface="Krona One" panose="02010605030500060004"/>
              <a:sym typeface="Krona One" panose="02010605030500060004"/>
            </a:endParaRPr>
          </a:p>
        </p:txBody>
      </p:sp>
      <p:sp>
        <p:nvSpPr>
          <p:cNvPr id="1048790" name="Google Shape;937;p37"/>
          <p:cNvSpPr txBox="1"/>
          <p:nvPr/>
        </p:nvSpPr>
        <p:spPr>
          <a:xfrm>
            <a:off x="3523249" y="1897400"/>
            <a:ext cx="2103000" cy="8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400 000 lei/</a:t>
            </a:r>
            <a:r>
              <a:rPr lang="en-US" dirty="0" err="1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lună</a:t>
            </a: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            55% </a:t>
            </a:r>
            <a:r>
              <a:rPr lang="en-US" dirty="0" err="1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ia</a:t>
            </a: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Primăria</a:t>
            </a: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45% </a:t>
            </a:r>
            <a:r>
              <a:rPr lang="en-US" dirty="0" err="1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ia</a:t>
            </a: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 P&amp;P </a:t>
            </a: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Ubuntu" panose="020B0504030602030204"/>
              <a:ea typeface="Ubuntu" panose="020B0504030602030204"/>
              <a:cs typeface="Ubuntu" panose="020B0504030602030204"/>
              <a:sym typeface="Ubuntu" panose="020B0504030602030204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tx1"/>
              </a:solidFill>
              <a:latin typeface="Ubuntu" panose="020B0504030602030204"/>
              <a:ea typeface="Ubuntu" panose="020B0504030602030204"/>
              <a:cs typeface="Ubuntu" panose="020B0504030602030204"/>
              <a:sym typeface="Ubuntu" panose="020B0504030602030204"/>
            </a:endParaRPr>
          </a:p>
        </p:txBody>
      </p:sp>
      <p:sp>
        <p:nvSpPr>
          <p:cNvPr id="1048791" name="Google Shape;933;p37"/>
          <p:cNvSpPr txBox="1"/>
          <p:nvPr/>
        </p:nvSpPr>
        <p:spPr>
          <a:xfrm>
            <a:off x="6540017" y="1421420"/>
            <a:ext cx="1626600" cy="36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bg1"/>
                </a:solidFill>
                <a:latin typeface="Krona One" panose="02010605030500060004"/>
                <a:ea typeface="Krona One" panose="02010605030500060004"/>
                <a:cs typeface="Krona One" panose="02010605030500060004"/>
                <a:sym typeface="Krona One" panose="02010605030500060004"/>
              </a:rPr>
              <a:t>Zone</a:t>
            </a:r>
            <a:endParaRPr b="1" dirty="0">
              <a:solidFill>
                <a:schemeClr val="bg1"/>
              </a:solidFill>
              <a:latin typeface="Krona One" panose="02010605030500060004"/>
              <a:ea typeface="Krona One" panose="02010605030500060004"/>
              <a:cs typeface="Krona One" panose="02010605030500060004"/>
              <a:sym typeface="Krona One" panose="02010605030500060004"/>
            </a:endParaRPr>
          </a:p>
        </p:txBody>
      </p:sp>
      <p:sp>
        <p:nvSpPr>
          <p:cNvPr id="1048792" name="Google Shape;938;p37"/>
          <p:cNvSpPr txBox="1"/>
          <p:nvPr/>
        </p:nvSpPr>
        <p:spPr>
          <a:xfrm>
            <a:off x="6482706" y="1828230"/>
            <a:ext cx="1805260" cy="98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Tarif tip 1 </a:t>
            </a:r>
            <a:r>
              <a:rPr lang="en-US" dirty="0" err="1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oră</a:t>
            </a:r>
            <a:r>
              <a:rPr lang="en-US" dirty="0">
                <a:solidFill>
                  <a:schemeClr val="tx1"/>
                </a:solidFill>
                <a:latin typeface="Ubuntu" panose="020B0504030602030204"/>
                <a:ea typeface="Ubuntu" panose="020B0504030602030204"/>
                <a:cs typeface="Ubuntu" panose="020B0504030602030204"/>
                <a:sym typeface="Ubuntu" panose="020B0504030602030204"/>
              </a:rPr>
              <a:t>:                - Zone 0 – 3,00 lei/h       - Zona 1 – 2,00 lei/h         - Zona 2 – 1,50 lei/h</a:t>
            </a:r>
          </a:p>
        </p:txBody>
      </p:sp>
      <p:grpSp>
        <p:nvGrpSpPr>
          <p:cNvPr id="105" name="Google Shape;979;p37"/>
          <p:cNvGrpSpPr/>
          <p:nvPr/>
        </p:nvGrpSpPr>
        <p:grpSpPr>
          <a:xfrm>
            <a:off x="1277332" y="3071721"/>
            <a:ext cx="927735" cy="1123702"/>
            <a:chOff x="5393564" y="872537"/>
            <a:chExt cx="2437559" cy="2952450"/>
          </a:xfrm>
        </p:grpSpPr>
        <p:sp>
          <p:nvSpPr>
            <p:cNvPr id="1048793" name="Google Shape;980;p37"/>
            <p:cNvSpPr/>
            <p:nvPr/>
          </p:nvSpPr>
          <p:spPr>
            <a:xfrm>
              <a:off x="5393564" y="872537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4" name="Google Shape;981;p37"/>
            <p:cNvSpPr/>
            <p:nvPr/>
          </p:nvSpPr>
          <p:spPr>
            <a:xfrm>
              <a:off x="5398598" y="875414"/>
              <a:ext cx="1423917" cy="2917931"/>
            </a:xfrm>
            <a:custGeom>
              <a:avLst/>
              <a:gdLst/>
              <a:ahLst/>
              <a:cxnLst/>
              <a:rect l="l" t="t" r="r" b="b"/>
              <a:pathLst>
                <a:path w="3960" h="8115" extrusionOk="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5" name="Google Shape;982;p37"/>
            <p:cNvSpPr/>
            <p:nvPr/>
          </p:nvSpPr>
          <p:spPr>
            <a:xfrm>
              <a:off x="5403272" y="880448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6" name="Google Shape;983;p37"/>
            <p:cNvSpPr/>
            <p:nvPr/>
          </p:nvSpPr>
          <p:spPr>
            <a:xfrm>
              <a:off x="5407947" y="885122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7" name="Google Shape;984;p37"/>
            <p:cNvSpPr/>
            <p:nvPr/>
          </p:nvSpPr>
          <p:spPr>
            <a:xfrm>
              <a:off x="5411183" y="890156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8" name="Google Shape;985;p37"/>
            <p:cNvSpPr/>
            <p:nvPr/>
          </p:nvSpPr>
          <p:spPr>
            <a:xfrm>
              <a:off x="5416217" y="894471"/>
              <a:ext cx="1425355" cy="2917931"/>
            </a:xfrm>
            <a:custGeom>
              <a:avLst/>
              <a:gdLst/>
              <a:ahLst/>
              <a:cxnLst/>
              <a:rect l="l" t="t" r="r" b="b"/>
              <a:pathLst>
                <a:path w="3964" h="8115" extrusionOk="0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799" name="Google Shape;986;p37"/>
            <p:cNvSpPr/>
            <p:nvPr/>
          </p:nvSpPr>
          <p:spPr>
            <a:xfrm>
              <a:off x="5420891" y="899505"/>
              <a:ext cx="1425355" cy="2917571"/>
            </a:xfrm>
            <a:custGeom>
              <a:avLst/>
              <a:gdLst/>
              <a:ahLst/>
              <a:cxnLst/>
              <a:rect l="l" t="t" r="r" b="b"/>
              <a:pathLst>
                <a:path w="3964" h="8114" extrusionOk="0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0" name="Google Shape;987;p37"/>
            <p:cNvSpPr/>
            <p:nvPr/>
          </p:nvSpPr>
          <p:spPr>
            <a:xfrm>
              <a:off x="5425566" y="902741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1" name="Google Shape;988;p37"/>
            <p:cNvSpPr/>
            <p:nvPr/>
          </p:nvSpPr>
          <p:spPr>
            <a:xfrm>
              <a:off x="5430240" y="907416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2" name="Google Shape;989;p37"/>
            <p:cNvSpPr/>
            <p:nvPr/>
          </p:nvSpPr>
          <p:spPr>
            <a:xfrm>
              <a:off x="5716102" y="872537"/>
              <a:ext cx="1792481" cy="2591799"/>
            </a:xfrm>
            <a:custGeom>
              <a:avLst/>
              <a:gdLst/>
              <a:ahLst/>
              <a:cxnLst/>
              <a:rect l="l" t="t" r="r" b="b"/>
              <a:pathLst>
                <a:path w="4985" h="7208" extrusionOk="0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rgbClr val="F4D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3" name="Google Shape;990;p37"/>
            <p:cNvSpPr/>
            <p:nvPr/>
          </p:nvSpPr>
          <p:spPr>
            <a:xfrm>
              <a:off x="5393564" y="3425510"/>
              <a:ext cx="2437559" cy="390136"/>
            </a:xfrm>
            <a:custGeom>
              <a:avLst/>
              <a:gdLst/>
              <a:ahLst/>
              <a:cxnLst/>
              <a:rect l="l" t="t" r="r" b="b"/>
              <a:pathLst>
                <a:path w="6779" h="1085" extrusionOk="0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rgbClr val="E8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4" name="Google Shape;991;p37"/>
            <p:cNvSpPr/>
            <p:nvPr/>
          </p:nvSpPr>
          <p:spPr>
            <a:xfrm>
              <a:off x="6146873" y="1556806"/>
              <a:ext cx="930940" cy="262488"/>
            </a:xfrm>
            <a:custGeom>
              <a:avLst/>
              <a:gdLst/>
              <a:ahLst/>
              <a:cxnLst/>
              <a:rect l="l" t="t" r="r" b="b"/>
              <a:pathLst>
                <a:path w="2589" h="730" extrusionOk="0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5" name="Google Shape;992;p37"/>
            <p:cNvSpPr/>
            <p:nvPr/>
          </p:nvSpPr>
          <p:spPr>
            <a:xfrm>
              <a:off x="6021022" y="2037196"/>
              <a:ext cx="1182642" cy="260690"/>
            </a:xfrm>
            <a:custGeom>
              <a:avLst/>
              <a:gdLst/>
              <a:ahLst/>
              <a:cxnLst/>
              <a:rect l="l" t="t" r="r" b="b"/>
              <a:pathLst>
                <a:path w="3289" h="725" extrusionOk="0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6" name="Google Shape;993;p37"/>
            <p:cNvSpPr/>
            <p:nvPr/>
          </p:nvSpPr>
          <p:spPr>
            <a:xfrm>
              <a:off x="6611443" y="2193970"/>
              <a:ext cx="887431" cy="1231895"/>
            </a:xfrm>
            <a:custGeom>
              <a:avLst/>
              <a:gdLst/>
              <a:ahLst/>
              <a:cxnLst/>
              <a:rect l="l" t="t" r="r" b="b"/>
              <a:pathLst>
                <a:path w="2468" h="3426" extrusionOk="0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7" name="Google Shape;994;p37"/>
            <p:cNvSpPr/>
            <p:nvPr/>
          </p:nvSpPr>
          <p:spPr>
            <a:xfrm>
              <a:off x="6611443" y="1818935"/>
              <a:ext cx="523541" cy="218620"/>
            </a:xfrm>
            <a:custGeom>
              <a:avLst/>
              <a:gdLst/>
              <a:ahLst/>
              <a:cxnLst/>
              <a:rect l="l" t="t" r="r" b="b"/>
              <a:pathLst>
                <a:path w="1456" h="608" extrusionOk="0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8" name="Google Shape;995;p37"/>
            <p:cNvSpPr/>
            <p:nvPr/>
          </p:nvSpPr>
          <p:spPr>
            <a:xfrm>
              <a:off x="6611443" y="872537"/>
              <a:ext cx="426456" cy="791419"/>
            </a:xfrm>
            <a:custGeom>
              <a:avLst/>
              <a:gdLst/>
              <a:ahLst/>
              <a:cxnLst/>
              <a:rect l="l" t="t" r="r" b="b"/>
              <a:pathLst>
                <a:path w="1186" h="2201" extrusionOk="0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09" name="Google Shape;996;p37"/>
            <p:cNvSpPr/>
            <p:nvPr/>
          </p:nvSpPr>
          <p:spPr>
            <a:xfrm>
              <a:off x="6611443" y="3425510"/>
              <a:ext cx="1219678" cy="390136"/>
            </a:xfrm>
            <a:custGeom>
              <a:avLst/>
              <a:gdLst/>
              <a:ahLst/>
              <a:cxnLst/>
              <a:rect l="l" t="t" r="r" b="b"/>
              <a:pathLst>
                <a:path w="3392" h="1085" extrusionOk="0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rgbClr val="B2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0" name="Google Shape;997;p37"/>
            <p:cNvSpPr/>
            <p:nvPr/>
          </p:nvSpPr>
          <p:spPr>
            <a:xfrm>
              <a:off x="6611443" y="1556806"/>
              <a:ext cx="466369" cy="262488"/>
            </a:xfrm>
            <a:custGeom>
              <a:avLst/>
              <a:gdLst/>
              <a:ahLst/>
              <a:cxnLst/>
              <a:rect l="l" t="t" r="r" b="b"/>
              <a:pathLst>
                <a:path w="1297" h="730" extrusionOk="0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1" name="Google Shape;998;p37"/>
            <p:cNvSpPr/>
            <p:nvPr/>
          </p:nvSpPr>
          <p:spPr>
            <a:xfrm>
              <a:off x="6611443" y="2037196"/>
              <a:ext cx="592220" cy="260690"/>
            </a:xfrm>
            <a:custGeom>
              <a:avLst/>
              <a:gdLst/>
              <a:ahLst/>
              <a:cxnLst/>
              <a:rect l="l" t="t" r="r" b="b"/>
              <a:pathLst>
                <a:path w="1647" h="725" extrusionOk="0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6" name="Google Shape;979;p37"/>
          <p:cNvGrpSpPr/>
          <p:nvPr/>
        </p:nvGrpSpPr>
        <p:grpSpPr>
          <a:xfrm>
            <a:off x="4108114" y="3052358"/>
            <a:ext cx="927735" cy="1123702"/>
            <a:chOff x="5393564" y="872537"/>
            <a:chExt cx="2437559" cy="2952450"/>
          </a:xfrm>
        </p:grpSpPr>
        <p:sp>
          <p:nvSpPr>
            <p:cNvPr id="1048812" name="Google Shape;980;p37"/>
            <p:cNvSpPr/>
            <p:nvPr/>
          </p:nvSpPr>
          <p:spPr>
            <a:xfrm>
              <a:off x="5393564" y="872537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3" name="Google Shape;981;p37"/>
            <p:cNvSpPr/>
            <p:nvPr/>
          </p:nvSpPr>
          <p:spPr>
            <a:xfrm>
              <a:off x="5398598" y="875414"/>
              <a:ext cx="1423917" cy="2917931"/>
            </a:xfrm>
            <a:custGeom>
              <a:avLst/>
              <a:gdLst/>
              <a:ahLst/>
              <a:cxnLst/>
              <a:rect l="l" t="t" r="r" b="b"/>
              <a:pathLst>
                <a:path w="3960" h="8115" extrusionOk="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4" name="Google Shape;982;p37"/>
            <p:cNvSpPr/>
            <p:nvPr/>
          </p:nvSpPr>
          <p:spPr>
            <a:xfrm>
              <a:off x="5403272" y="880448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5" name="Google Shape;983;p37"/>
            <p:cNvSpPr/>
            <p:nvPr/>
          </p:nvSpPr>
          <p:spPr>
            <a:xfrm>
              <a:off x="5407947" y="885122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6" name="Google Shape;984;p37"/>
            <p:cNvSpPr/>
            <p:nvPr/>
          </p:nvSpPr>
          <p:spPr>
            <a:xfrm>
              <a:off x="5411183" y="890156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7" name="Google Shape;985;p37"/>
            <p:cNvSpPr/>
            <p:nvPr/>
          </p:nvSpPr>
          <p:spPr>
            <a:xfrm>
              <a:off x="5416217" y="894471"/>
              <a:ext cx="1425355" cy="2917931"/>
            </a:xfrm>
            <a:custGeom>
              <a:avLst/>
              <a:gdLst/>
              <a:ahLst/>
              <a:cxnLst/>
              <a:rect l="l" t="t" r="r" b="b"/>
              <a:pathLst>
                <a:path w="3964" h="8115" extrusionOk="0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8" name="Google Shape;986;p37"/>
            <p:cNvSpPr/>
            <p:nvPr/>
          </p:nvSpPr>
          <p:spPr>
            <a:xfrm>
              <a:off x="5420891" y="899505"/>
              <a:ext cx="1425355" cy="2917571"/>
            </a:xfrm>
            <a:custGeom>
              <a:avLst/>
              <a:gdLst/>
              <a:ahLst/>
              <a:cxnLst/>
              <a:rect l="l" t="t" r="r" b="b"/>
              <a:pathLst>
                <a:path w="3964" h="8114" extrusionOk="0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19" name="Google Shape;987;p37"/>
            <p:cNvSpPr/>
            <p:nvPr/>
          </p:nvSpPr>
          <p:spPr>
            <a:xfrm>
              <a:off x="5425566" y="902741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0" name="Google Shape;988;p37"/>
            <p:cNvSpPr/>
            <p:nvPr/>
          </p:nvSpPr>
          <p:spPr>
            <a:xfrm>
              <a:off x="5430240" y="907416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1" name="Google Shape;989;p37"/>
            <p:cNvSpPr/>
            <p:nvPr/>
          </p:nvSpPr>
          <p:spPr>
            <a:xfrm>
              <a:off x="5716102" y="872537"/>
              <a:ext cx="1792481" cy="2591799"/>
            </a:xfrm>
            <a:custGeom>
              <a:avLst/>
              <a:gdLst/>
              <a:ahLst/>
              <a:cxnLst/>
              <a:rect l="l" t="t" r="r" b="b"/>
              <a:pathLst>
                <a:path w="4985" h="7208" extrusionOk="0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rgbClr val="F4D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2" name="Google Shape;990;p37"/>
            <p:cNvSpPr/>
            <p:nvPr/>
          </p:nvSpPr>
          <p:spPr>
            <a:xfrm>
              <a:off x="5393564" y="3425510"/>
              <a:ext cx="2437559" cy="390136"/>
            </a:xfrm>
            <a:custGeom>
              <a:avLst/>
              <a:gdLst/>
              <a:ahLst/>
              <a:cxnLst/>
              <a:rect l="l" t="t" r="r" b="b"/>
              <a:pathLst>
                <a:path w="6779" h="1085" extrusionOk="0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rgbClr val="E8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3" name="Google Shape;991;p37"/>
            <p:cNvSpPr/>
            <p:nvPr/>
          </p:nvSpPr>
          <p:spPr>
            <a:xfrm>
              <a:off x="6146873" y="1556806"/>
              <a:ext cx="930940" cy="262488"/>
            </a:xfrm>
            <a:custGeom>
              <a:avLst/>
              <a:gdLst/>
              <a:ahLst/>
              <a:cxnLst/>
              <a:rect l="l" t="t" r="r" b="b"/>
              <a:pathLst>
                <a:path w="2589" h="730" extrusionOk="0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4" name="Google Shape;992;p37"/>
            <p:cNvSpPr/>
            <p:nvPr/>
          </p:nvSpPr>
          <p:spPr>
            <a:xfrm>
              <a:off x="6021022" y="2037196"/>
              <a:ext cx="1182642" cy="260690"/>
            </a:xfrm>
            <a:custGeom>
              <a:avLst/>
              <a:gdLst/>
              <a:ahLst/>
              <a:cxnLst/>
              <a:rect l="l" t="t" r="r" b="b"/>
              <a:pathLst>
                <a:path w="3289" h="725" extrusionOk="0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5" name="Google Shape;993;p37"/>
            <p:cNvSpPr/>
            <p:nvPr/>
          </p:nvSpPr>
          <p:spPr>
            <a:xfrm>
              <a:off x="6611443" y="2193970"/>
              <a:ext cx="887431" cy="1231895"/>
            </a:xfrm>
            <a:custGeom>
              <a:avLst/>
              <a:gdLst/>
              <a:ahLst/>
              <a:cxnLst/>
              <a:rect l="l" t="t" r="r" b="b"/>
              <a:pathLst>
                <a:path w="2468" h="3426" extrusionOk="0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6" name="Google Shape;994;p37"/>
            <p:cNvSpPr/>
            <p:nvPr/>
          </p:nvSpPr>
          <p:spPr>
            <a:xfrm>
              <a:off x="6611443" y="1818935"/>
              <a:ext cx="523541" cy="218620"/>
            </a:xfrm>
            <a:custGeom>
              <a:avLst/>
              <a:gdLst/>
              <a:ahLst/>
              <a:cxnLst/>
              <a:rect l="l" t="t" r="r" b="b"/>
              <a:pathLst>
                <a:path w="1456" h="608" extrusionOk="0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7" name="Google Shape;995;p37"/>
            <p:cNvSpPr/>
            <p:nvPr/>
          </p:nvSpPr>
          <p:spPr>
            <a:xfrm>
              <a:off x="6611443" y="872537"/>
              <a:ext cx="426456" cy="791419"/>
            </a:xfrm>
            <a:custGeom>
              <a:avLst/>
              <a:gdLst/>
              <a:ahLst/>
              <a:cxnLst/>
              <a:rect l="l" t="t" r="r" b="b"/>
              <a:pathLst>
                <a:path w="1186" h="2201" extrusionOk="0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8" name="Google Shape;996;p37"/>
            <p:cNvSpPr/>
            <p:nvPr/>
          </p:nvSpPr>
          <p:spPr>
            <a:xfrm>
              <a:off x="6611443" y="3425510"/>
              <a:ext cx="1219678" cy="390136"/>
            </a:xfrm>
            <a:custGeom>
              <a:avLst/>
              <a:gdLst/>
              <a:ahLst/>
              <a:cxnLst/>
              <a:rect l="l" t="t" r="r" b="b"/>
              <a:pathLst>
                <a:path w="3392" h="1085" extrusionOk="0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rgbClr val="B2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29" name="Google Shape;997;p37"/>
            <p:cNvSpPr/>
            <p:nvPr/>
          </p:nvSpPr>
          <p:spPr>
            <a:xfrm>
              <a:off x="6611443" y="1556806"/>
              <a:ext cx="466369" cy="262488"/>
            </a:xfrm>
            <a:custGeom>
              <a:avLst/>
              <a:gdLst/>
              <a:ahLst/>
              <a:cxnLst/>
              <a:rect l="l" t="t" r="r" b="b"/>
              <a:pathLst>
                <a:path w="1297" h="730" extrusionOk="0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0" name="Google Shape;998;p37"/>
            <p:cNvSpPr/>
            <p:nvPr/>
          </p:nvSpPr>
          <p:spPr>
            <a:xfrm>
              <a:off x="6611443" y="2037196"/>
              <a:ext cx="592220" cy="260690"/>
            </a:xfrm>
            <a:custGeom>
              <a:avLst/>
              <a:gdLst/>
              <a:ahLst/>
              <a:cxnLst/>
              <a:rect l="l" t="t" r="r" b="b"/>
              <a:pathLst>
                <a:path w="1647" h="725" extrusionOk="0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7" name="Google Shape;979;p37"/>
          <p:cNvGrpSpPr/>
          <p:nvPr/>
        </p:nvGrpSpPr>
        <p:grpSpPr>
          <a:xfrm>
            <a:off x="6887210" y="3032995"/>
            <a:ext cx="927735" cy="1123702"/>
            <a:chOff x="5393564" y="872537"/>
            <a:chExt cx="2437559" cy="2952450"/>
          </a:xfrm>
        </p:grpSpPr>
        <p:sp>
          <p:nvSpPr>
            <p:cNvPr id="1048831" name="Google Shape;980;p37"/>
            <p:cNvSpPr/>
            <p:nvPr/>
          </p:nvSpPr>
          <p:spPr>
            <a:xfrm>
              <a:off x="5393564" y="872537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2" name="Google Shape;981;p37"/>
            <p:cNvSpPr/>
            <p:nvPr/>
          </p:nvSpPr>
          <p:spPr>
            <a:xfrm>
              <a:off x="5398598" y="875414"/>
              <a:ext cx="1423917" cy="2917931"/>
            </a:xfrm>
            <a:custGeom>
              <a:avLst/>
              <a:gdLst/>
              <a:ahLst/>
              <a:cxnLst/>
              <a:rect l="l" t="t" r="r" b="b"/>
              <a:pathLst>
                <a:path w="3960" h="8115" extrusionOk="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3" name="Google Shape;982;p37"/>
            <p:cNvSpPr/>
            <p:nvPr/>
          </p:nvSpPr>
          <p:spPr>
            <a:xfrm>
              <a:off x="5403272" y="880448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4" name="Google Shape;983;p37"/>
            <p:cNvSpPr/>
            <p:nvPr/>
          </p:nvSpPr>
          <p:spPr>
            <a:xfrm>
              <a:off x="5407947" y="885122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5" name="Google Shape;984;p37"/>
            <p:cNvSpPr/>
            <p:nvPr/>
          </p:nvSpPr>
          <p:spPr>
            <a:xfrm>
              <a:off x="5411183" y="890156"/>
              <a:ext cx="1425715" cy="2917212"/>
            </a:xfrm>
            <a:custGeom>
              <a:avLst/>
              <a:gdLst/>
              <a:ahLst/>
              <a:cxnLst/>
              <a:rect l="l" t="t" r="r" b="b"/>
              <a:pathLst>
                <a:path w="3965" h="8113" extrusionOk="0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6" name="Google Shape;985;p37"/>
            <p:cNvSpPr/>
            <p:nvPr/>
          </p:nvSpPr>
          <p:spPr>
            <a:xfrm>
              <a:off x="5416217" y="894471"/>
              <a:ext cx="1425355" cy="2917931"/>
            </a:xfrm>
            <a:custGeom>
              <a:avLst/>
              <a:gdLst/>
              <a:ahLst/>
              <a:cxnLst/>
              <a:rect l="l" t="t" r="r" b="b"/>
              <a:pathLst>
                <a:path w="3964" h="8115" extrusionOk="0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7" name="Google Shape;986;p37"/>
            <p:cNvSpPr/>
            <p:nvPr/>
          </p:nvSpPr>
          <p:spPr>
            <a:xfrm>
              <a:off x="5420891" y="899505"/>
              <a:ext cx="1425355" cy="2917571"/>
            </a:xfrm>
            <a:custGeom>
              <a:avLst/>
              <a:gdLst/>
              <a:ahLst/>
              <a:cxnLst/>
              <a:rect l="l" t="t" r="r" b="b"/>
              <a:pathLst>
                <a:path w="3964" h="8114" extrusionOk="0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8" name="Google Shape;987;p37"/>
            <p:cNvSpPr/>
            <p:nvPr/>
          </p:nvSpPr>
          <p:spPr>
            <a:xfrm>
              <a:off x="5425566" y="902741"/>
              <a:ext cx="1423917" cy="2917571"/>
            </a:xfrm>
            <a:custGeom>
              <a:avLst/>
              <a:gdLst/>
              <a:ahLst/>
              <a:cxnLst/>
              <a:rect l="l" t="t" r="r" b="b"/>
              <a:pathLst>
                <a:path w="3960" h="8114" extrusionOk="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39" name="Google Shape;988;p37"/>
            <p:cNvSpPr/>
            <p:nvPr/>
          </p:nvSpPr>
          <p:spPr>
            <a:xfrm>
              <a:off x="5430240" y="907416"/>
              <a:ext cx="1424277" cy="2917571"/>
            </a:xfrm>
            <a:custGeom>
              <a:avLst/>
              <a:gdLst/>
              <a:ahLst/>
              <a:cxnLst/>
              <a:rect l="l" t="t" r="r" b="b"/>
              <a:pathLst>
                <a:path w="3961" h="8114" extrusionOk="0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0" name="Google Shape;989;p37"/>
            <p:cNvSpPr/>
            <p:nvPr/>
          </p:nvSpPr>
          <p:spPr>
            <a:xfrm>
              <a:off x="5716102" y="872537"/>
              <a:ext cx="1792481" cy="2591799"/>
            </a:xfrm>
            <a:custGeom>
              <a:avLst/>
              <a:gdLst/>
              <a:ahLst/>
              <a:cxnLst/>
              <a:rect l="l" t="t" r="r" b="b"/>
              <a:pathLst>
                <a:path w="4985" h="7208" extrusionOk="0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rgbClr val="F4D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1" name="Google Shape;990;p37"/>
            <p:cNvSpPr/>
            <p:nvPr/>
          </p:nvSpPr>
          <p:spPr>
            <a:xfrm>
              <a:off x="5393564" y="3425510"/>
              <a:ext cx="2437559" cy="390136"/>
            </a:xfrm>
            <a:custGeom>
              <a:avLst/>
              <a:gdLst/>
              <a:ahLst/>
              <a:cxnLst/>
              <a:rect l="l" t="t" r="r" b="b"/>
              <a:pathLst>
                <a:path w="6779" h="1085" extrusionOk="0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rgbClr val="E8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2" name="Google Shape;991;p37"/>
            <p:cNvSpPr/>
            <p:nvPr/>
          </p:nvSpPr>
          <p:spPr>
            <a:xfrm>
              <a:off x="6146873" y="1556806"/>
              <a:ext cx="930940" cy="262488"/>
            </a:xfrm>
            <a:custGeom>
              <a:avLst/>
              <a:gdLst/>
              <a:ahLst/>
              <a:cxnLst/>
              <a:rect l="l" t="t" r="r" b="b"/>
              <a:pathLst>
                <a:path w="2589" h="730" extrusionOk="0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3" name="Google Shape;992;p37"/>
            <p:cNvSpPr/>
            <p:nvPr/>
          </p:nvSpPr>
          <p:spPr>
            <a:xfrm>
              <a:off x="6021022" y="2037196"/>
              <a:ext cx="1182642" cy="260690"/>
            </a:xfrm>
            <a:custGeom>
              <a:avLst/>
              <a:gdLst/>
              <a:ahLst/>
              <a:cxnLst/>
              <a:rect l="l" t="t" r="r" b="b"/>
              <a:pathLst>
                <a:path w="3289" h="725" extrusionOk="0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4" name="Google Shape;993;p37"/>
            <p:cNvSpPr/>
            <p:nvPr/>
          </p:nvSpPr>
          <p:spPr>
            <a:xfrm>
              <a:off x="6611443" y="2193970"/>
              <a:ext cx="887431" cy="1231895"/>
            </a:xfrm>
            <a:custGeom>
              <a:avLst/>
              <a:gdLst/>
              <a:ahLst/>
              <a:cxnLst/>
              <a:rect l="l" t="t" r="r" b="b"/>
              <a:pathLst>
                <a:path w="2468" h="3426" extrusionOk="0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5" name="Google Shape;994;p37"/>
            <p:cNvSpPr/>
            <p:nvPr/>
          </p:nvSpPr>
          <p:spPr>
            <a:xfrm>
              <a:off x="6611443" y="1818935"/>
              <a:ext cx="523541" cy="218620"/>
            </a:xfrm>
            <a:custGeom>
              <a:avLst/>
              <a:gdLst/>
              <a:ahLst/>
              <a:cxnLst/>
              <a:rect l="l" t="t" r="r" b="b"/>
              <a:pathLst>
                <a:path w="1456" h="608" extrusionOk="0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6" name="Google Shape;995;p37"/>
            <p:cNvSpPr/>
            <p:nvPr/>
          </p:nvSpPr>
          <p:spPr>
            <a:xfrm>
              <a:off x="6611443" y="872537"/>
              <a:ext cx="426456" cy="791419"/>
            </a:xfrm>
            <a:custGeom>
              <a:avLst/>
              <a:gdLst/>
              <a:ahLst/>
              <a:cxnLst/>
              <a:rect l="l" t="t" r="r" b="b"/>
              <a:pathLst>
                <a:path w="1186" h="2201" extrusionOk="0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7" name="Google Shape;996;p37"/>
            <p:cNvSpPr/>
            <p:nvPr/>
          </p:nvSpPr>
          <p:spPr>
            <a:xfrm>
              <a:off x="6611443" y="3425510"/>
              <a:ext cx="1219678" cy="390136"/>
            </a:xfrm>
            <a:custGeom>
              <a:avLst/>
              <a:gdLst/>
              <a:ahLst/>
              <a:cxnLst/>
              <a:rect l="l" t="t" r="r" b="b"/>
              <a:pathLst>
                <a:path w="3392" h="1085" extrusionOk="0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rgbClr val="B2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8" name="Google Shape;997;p37"/>
            <p:cNvSpPr/>
            <p:nvPr/>
          </p:nvSpPr>
          <p:spPr>
            <a:xfrm>
              <a:off x="6611443" y="1556806"/>
              <a:ext cx="466369" cy="262488"/>
            </a:xfrm>
            <a:custGeom>
              <a:avLst/>
              <a:gdLst/>
              <a:ahLst/>
              <a:cxnLst/>
              <a:rect l="l" t="t" r="r" b="b"/>
              <a:pathLst>
                <a:path w="1297" h="730" extrusionOk="0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8849" name="Google Shape;998;p37"/>
            <p:cNvSpPr/>
            <p:nvPr/>
          </p:nvSpPr>
          <p:spPr>
            <a:xfrm>
              <a:off x="6611443" y="2037196"/>
              <a:ext cx="592220" cy="260690"/>
            </a:xfrm>
            <a:custGeom>
              <a:avLst/>
              <a:gdLst/>
              <a:ahLst/>
              <a:cxnLst/>
              <a:rect l="l" t="t" r="r" b="b"/>
              <a:pathLst>
                <a:path w="1647" h="725" extrusionOk="0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4" name="Google Shape;1714;p77"/>
          <p:cNvSpPr/>
          <p:nvPr/>
        </p:nvSpPr>
        <p:spPr>
          <a:xfrm>
            <a:off x="5857446" y="956825"/>
            <a:ext cx="1723800" cy="3243300"/>
          </a:xfrm>
          <a:prstGeom prst="roundRect">
            <a:avLst>
              <a:gd name="adj" fmla="val 9298"/>
            </a:avLst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15" name="Google Shape;1715;p77"/>
          <p:cNvSpPr txBox="1">
            <a:spLocks noGrp="1"/>
          </p:cNvSpPr>
          <p:nvPr>
            <p:ph type="title"/>
          </p:nvPr>
        </p:nvSpPr>
        <p:spPr>
          <a:xfrm>
            <a:off x="1562766" y="1735725"/>
            <a:ext cx="374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Aplicația mobilă</a:t>
            </a:r>
            <a:endParaRPr dirty="0"/>
          </a:p>
        </p:txBody>
      </p:sp>
      <p:sp>
        <p:nvSpPr>
          <p:cNvPr id="1048916" name="Google Shape;1716;p77"/>
          <p:cNvSpPr txBox="1">
            <a:spLocks noGrp="1"/>
          </p:cNvSpPr>
          <p:nvPr>
            <p:ph type="subTitle" idx="1"/>
          </p:nvPr>
        </p:nvSpPr>
        <p:spPr>
          <a:xfrm>
            <a:off x="1562754" y="2439867"/>
            <a:ext cx="3325800" cy="17602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Aplicația ne arată locul de parcare cel mai apropiat și ceilalți participanți.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Daca două mașini vor același loc de parcare se va estima ce autovehicul ajunge primul.</a:t>
            </a:r>
            <a:endParaRPr dirty="0"/>
          </a:p>
        </p:txBody>
      </p:sp>
      <p:pic>
        <p:nvPicPr>
          <p:cNvPr id="2097155" name="Google Shape;1717;p77"/>
          <p:cNvPicPr preferRelativeResize="0"/>
          <p:nvPr/>
        </p:nvPicPr>
        <p:blipFill rotWithShape="1">
          <a:blip r:embed="rId3"/>
          <a:srcRect l="3251" r="64746" b="3465"/>
          <a:stretch>
            <a:fillRect/>
          </a:stretch>
        </p:blipFill>
        <p:spPr>
          <a:xfrm>
            <a:off x="5947146" y="1190183"/>
            <a:ext cx="1544400" cy="2726700"/>
          </a:xfrm>
          <a:prstGeom prst="roundRect">
            <a:avLst>
              <a:gd name="adj" fmla="val 5479"/>
            </a:avLst>
          </a:prstGeom>
          <a:noFill/>
          <a:ln>
            <a:noFill/>
          </a:ln>
        </p:spPr>
      </p:pic>
      <p:sp>
        <p:nvSpPr>
          <p:cNvPr id="1048917" name="Google Shape;1718;p77"/>
          <p:cNvSpPr/>
          <p:nvPr/>
        </p:nvSpPr>
        <p:spPr>
          <a:xfrm>
            <a:off x="6405546" y="4014675"/>
            <a:ext cx="627600" cy="93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719;p77"/>
          <p:cNvGrpSpPr/>
          <p:nvPr/>
        </p:nvGrpSpPr>
        <p:grpSpPr>
          <a:xfrm>
            <a:off x="6446364" y="1069000"/>
            <a:ext cx="545964" cy="35700"/>
            <a:chOff x="6282342" y="1069000"/>
            <a:chExt cx="545964" cy="35700"/>
          </a:xfrm>
        </p:grpSpPr>
        <p:sp>
          <p:nvSpPr>
            <p:cNvPr id="1048918" name="Google Shape;1720;p77"/>
            <p:cNvSpPr/>
            <p:nvPr/>
          </p:nvSpPr>
          <p:spPr>
            <a:xfrm>
              <a:off x="6368406" y="1069000"/>
              <a:ext cx="459900" cy="35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19" name="Google Shape;1721;p77"/>
            <p:cNvSpPr/>
            <p:nvPr/>
          </p:nvSpPr>
          <p:spPr>
            <a:xfrm>
              <a:off x="6282342" y="1069000"/>
              <a:ext cx="54000" cy="35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97156" name="Picture 9" descr="Picture1">
            <a:hlinkClick r:id="rId4"/>
          </p:cNvPr>
          <p:cNvPicPr/>
          <p:nvPr/>
        </p:nvPicPr>
        <p:blipFill rotWithShape="1">
          <a:blip r:embed="rId5"/>
          <a:srcRect l="63859" t="10785" r="10728" b="10765"/>
          <a:stretch>
            <a:fillRect/>
          </a:stretch>
        </p:blipFill>
        <p:spPr>
          <a:xfrm>
            <a:off x="5947146" y="1190183"/>
            <a:ext cx="1544400" cy="27243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2" name="Google Shape;679;p22"/>
          <p:cNvSpPr txBox="1">
            <a:spLocks noGrp="1"/>
          </p:cNvSpPr>
          <p:nvPr>
            <p:ph type="title"/>
          </p:nvPr>
        </p:nvSpPr>
        <p:spPr>
          <a:xfrm>
            <a:off x="411300" y="411350"/>
            <a:ext cx="8321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dirty="0"/>
              <a:t>Probleme principale</a:t>
            </a:r>
            <a:endParaRPr dirty="0"/>
          </a:p>
        </p:txBody>
      </p:sp>
      <p:cxnSp>
        <p:nvCxnSpPr>
          <p:cNvPr id="3145739" name="Google Shape;680;p22"/>
          <p:cNvCxnSpPr/>
          <p:nvPr/>
        </p:nvCxnSpPr>
        <p:spPr>
          <a:xfrm>
            <a:off x="2317825" y="2136357"/>
            <a:ext cx="0" cy="16818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45740" name="Google Shape;681;p22"/>
          <p:cNvCxnSpPr/>
          <p:nvPr/>
        </p:nvCxnSpPr>
        <p:spPr>
          <a:xfrm>
            <a:off x="3820608" y="2136357"/>
            <a:ext cx="0" cy="16818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45741" name="Google Shape;682;p22"/>
          <p:cNvCxnSpPr/>
          <p:nvPr/>
        </p:nvCxnSpPr>
        <p:spPr>
          <a:xfrm>
            <a:off x="5323392" y="2136357"/>
            <a:ext cx="0" cy="16818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45742" name="Google Shape;683;p22"/>
          <p:cNvCxnSpPr/>
          <p:nvPr/>
        </p:nvCxnSpPr>
        <p:spPr>
          <a:xfrm>
            <a:off x="6826175" y="2136357"/>
            <a:ext cx="0" cy="16818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21" name="Google Shape;684;p22"/>
          <p:cNvGrpSpPr/>
          <p:nvPr/>
        </p:nvGrpSpPr>
        <p:grpSpPr>
          <a:xfrm>
            <a:off x="624131" y="2320101"/>
            <a:ext cx="1884600" cy="2540332"/>
            <a:chOff x="624131" y="2320101"/>
            <a:chExt cx="1884600" cy="2540332"/>
          </a:xfrm>
        </p:grpSpPr>
        <p:sp>
          <p:nvSpPr>
            <p:cNvPr id="1048923" name="Google Shape;685;p22"/>
            <p:cNvSpPr/>
            <p:nvPr/>
          </p:nvSpPr>
          <p:spPr>
            <a:xfrm>
              <a:off x="936294" y="4016832"/>
              <a:ext cx="1260288" cy="30254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err="1">
                  <a:solidFill>
                    <a:srgbClr val="FFFFFF"/>
                  </a:solidFill>
                  <a:latin typeface="Fira Sans Extra Condensed Mediu" panose="020B0603050000020004" pitchFamily="34" charset="0"/>
                </a:rPr>
                <a:t>Montare</a:t>
              </a:r>
              <a:endParaRPr b="1" dirty="0">
                <a:solidFill>
                  <a:srgbClr val="FFFFFF"/>
                </a:solidFill>
                <a:latin typeface="Fira Sans Extra Condensed Mediu" panose="020B0603050000020004" pitchFamily="34" charset="0"/>
              </a:endParaRPr>
            </a:p>
          </p:txBody>
        </p:sp>
        <p:sp>
          <p:nvSpPr>
            <p:cNvPr id="1048924" name="Google Shape;686;p22"/>
            <p:cNvSpPr txBox="1"/>
            <p:nvPr/>
          </p:nvSpPr>
          <p:spPr>
            <a:xfrm>
              <a:off x="624131" y="4294633"/>
              <a:ext cx="1884600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Montajul senzorilor</a:t>
              </a:r>
              <a:endParaRPr sz="1200" dirty="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grpSp>
          <p:nvGrpSpPr>
            <p:cNvPr id="122" name="Google Shape;687;p22"/>
            <p:cNvGrpSpPr/>
            <p:nvPr/>
          </p:nvGrpSpPr>
          <p:grpSpPr>
            <a:xfrm rot="5400000" flipH="1">
              <a:off x="817384" y="2625596"/>
              <a:ext cx="1498080" cy="887090"/>
              <a:chOff x="4845331" y="1285368"/>
              <a:chExt cx="1498080" cy="887090"/>
            </a:xfrm>
          </p:grpSpPr>
          <p:sp>
            <p:nvSpPr>
              <p:cNvPr id="1048925" name="Google Shape;688;p22"/>
              <p:cNvSpPr/>
              <p:nvPr/>
            </p:nvSpPr>
            <p:spPr>
              <a:xfrm>
                <a:off x="5276697" y="2053273"/>
                <a:ext cx="134153" cy="119186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712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2930" y="6544"/>
                      <a:pt x="4107" y="7037"/>
                    </a:cubicBezTo>
                    <a:cubicBezTo>
                      <a:pt x="4245" y="7096"/>
                      <a:pt x="4406" y="7122"/>
                      <a:pt x="4583" y="7122"/>
                    </a:cubicBezTo>
                    <a:cubicBezTo>
                      <a:pt x="5875" y="7122"/>
                      <a:pt x="7996" y="5723"/>
                      <a:pt x="7996" y="5723"/>
                    </a:cubicBezTo>
                    <a:lnTo>
                      <a:pt x="4901" y="1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26" name="Google Shape;689;p22"/>
              <p:cNvSpPr/>
              <p:nvPr/>
            </p:nvSpPr>
            <p:spPr>
              <a:xfrm>
                <a:off x="5280824" y="1285368"/>
                <a:ext cx="135545" cy="118249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7067" extrusionOk="0">
                    <a:moveTo>
                      <a:pt x="4659" y="1"/>
                    </a:moveTo>
                    <a:cubicBezTo>
                      <a:pt x="4486" y="1"/>
                      <a:pt x="4328" y="26"/>
                      <a:pt x="4190" y="84"/>
                    </a:cubicBezTo>
                    <a:cubicBezTo>
                      <a:pt x="3040" y="549"/>
                      <a:pt x="1" y="7066"/>
                      <a:pt x="1" y="7066"/>
                    </a:cubicBezTo>
                    <a:lnTo>
                      <a:pt x="4902" y="6929"/>
                    </a:lnTo>
                    <a:lnTo>
                      <a:pt x="8078" y="1453"/>
                    </a:lnTo>
                    <a:cubicBezTo>
                      <a:pt x="8078" y="1453"/>
                      <a:pt x="5964" y="1"/>
                      <a:pt x="465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27" name="Google Shape;690;p22"/>
              <p:cNvSpPr/>
              <p:nvPr/>
            </p:nvSpPr>
            <p:spPr>
              <a:xfrm>
                <a:off x="4845331" y="1390415"/>
                <a:ext cx="1498080" cy="674454"/>
              </a:xfrm>
              <a:custGeom>
                <a:avLst/>
                <a:gdLst/>
                <a:ahLst/>
                <a:cxnLst/>
                <a:rect l="l" t="t" r="r" b="b"/>
                <a:pathLst>
                  <a:path w="89291" h="40308" extrusionOk="0">
                    <a:moveTo>
                      <a:pt x="16401" y="1"/>
                    </a:moveTo>
                    <a:cubicBezTo>
                      <a:pt x="7586" y="1"/>
                      <a:pt x="4888" y="4196"/>
                      <a:pt x="2519" y="9934"/>
                    </a:cubicBezTo>
                    <a:cubicBezTo>
                      <a:pt x="55" y="15930"/>
                      <a:pt x="0" y="24172"/>
                      <a:pt x="2382" y="30168"/>
                    </a:cubicBezTo>
                    <a:cubicBezTo>
                      <a:pt x="4733" y="36046"/>
                      <a:pt x="7423" y="40308"/>
                      <a:pt x="16556" y="40308"/>
                    </a:cubicBezTo>
                    <a:cubicBezTo>
                      <a:pt x="16784" y="40308"/>
                      <a:pt x="17015" y="40305"/>
                      <a:pt x="17250" y="40300"/>
                    </a:cubicBezTo>
                    <a:cubicBezTo>
                      <a:pt x="22744" y="40191"/>
                      <a:pt x="37860" y="40161"/>
                      <a:pt x="51746" y="40161"/>
                    </a:cubicBezTo>
                    <a:cubicBezTo>
                      <a:pt x="62293" y="40161"/>
                      <a:pt x="72130" y="40178"/>
                      <a:pt x="76504" y="40190"/>
                    </a:cubicBezTo>
                    <a:cubicBezTo>
                      <a:pt x="76516" y="40190"/>
                      <a:pt x="76528" y="40190"/>
                      <a:pt x="76541" y="40190"/>
                    </a:cubicBezTo>
                    <a:cubicBezTo>
                      <a:pt x="86641" y="40190"/>
                      <a:pt x="89181" y="28991"/>
                      <a:pt x="89181" y="28991"/>
                    </a:cubicBezTo>
                    <a:lnTo>
                      <a:pt x="89291" y="12206"/>
                    </a:lnTo>
                    <a:cubicBezTo>
                      <a:pt x="89291" y="12206"/>
                      <a:pt x="86881" y="953"/>
                      <a:pt x="76750" y="870"/>
                    </a:cubicBezTo>
                    <a:cubicBezTo>
                      <a:pt x="66619" y="761"/>
                      <a:pt x="27162" y="350"/>
                      <a:pt x="17497" y="22"/>
                    </a:cubicBezTo>
                    <a:cubicBezTo>
                      <a:pt x="17121" y="8"/>
                      <a:pt x="16757" y="1"/>
                      <a:pt x="164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28" name="Google Shape;691;p22"/>
              <p:cNvSpPr/>
              <p:nvPr/>
            </p:nvSpPr>
            <p:spPr>
              <a:xfrm>
                <a:off x="5314362" y="1989589"/>
                <a:ext cx="774550" cy="59568"/>
              </a:xfrm>
              <a:custGeom>
                <a:avLst/>
                <a:gdLst/>
                <a:ahLst/>
                <a:cxnLst/>
                <a:rect l="l" t="t" r="r" b="b"/>
                <a:pathLst>
                  <a:path w="46166" h="3560" extrusionOk="0">
                    <a:moveTo>
                      <a:pt x="36336" y="0"/>
                    </a:moveTo>
                    <a:lnTo>
                      <a:pt x="11939" y="411"/>
                    </a:lnTo>
                    <a:lnTo>
                      <a:pt x="0" y="3478"/>
                    </a:lnTo>
                    <a:lnTo>
                      <a:pt x="46165" y="3560"/>
                    </a:lnTo>
                    <a:lnTo>
                      <a:pt x="3633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29" name="Google Shape;692;p22"/>
              <p:cNvSpPr/>
              <p:nvPr/>
            </p:nvSpPr>
            <p:spPr>
              <a:xfrm>
                <a:off x="5213748" y="1426507"/>
                <a:ext cx="289898" cy="603876"/>
              </a:xfrm>
              <a:custGeom>
                <a:avLst/>
                <a:gdLst/>
                <a:ahLst/>
                <a:cxnLst/>
                <a:rect l="l" t="t" r="r" b="b"/>
                <a:pathLst>
                  <a:path w="17279" h="36090" extrusionOk="0">
                    <a:moveTo>
                      <a:pt x="4272" y="0"/>
                    </a:moveTo>
                    <a:cubicBezTo>
                      <a:pt x="795" y="8023"/>
                      <a:pt x="1" y="12979"/>
                      <a:pt x="56" y="18401"/>
                    </a:cubicBezTo>
                    <a:cubicBezTo>
                      <a:pt x="110" y="23795"/>
                      <a:pt x="631" y="27957"/>
                      <a:pt x="4053" y="36089"/>
                    </a:cubicBezTo>
                    <a:lnTo>
                      <a:pt x="17087" y="32913"/>
                    </a:lnTo>
                    <a:cubicBezTo>
                      <a:pt x="16758" y="30914"/>
                      <a:pt x="16457" y="23959"/>
                      <a:pt x="16156" y="18127"/>
                    </a:cubicBezTo>
                    <a:cubicBezTo>
                      <a:pt x="15855" y="12267"/>
                      <a:pt x="16950" y="5312"/>
                      <a:pt x="17279" y="3341"/>
                    </a:cubicBezTo>
                    <a:lnTo>
                      <a:pt x="427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0" name="Google Shape;693;p22"/>
              <p:cNvSpPr/>
              <p:nvPr/>
            </p:nvSpPr>
            <p:spPr>
              <a:xfrm>
                <a:off x="5934073" y="1435660"/>
                <a:ext cx="204920" cy="59654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5652" extrusionOk="0">
                    <a:moveTo>
                      <a:pt x="10105" y="1"/>
                    </a:moveTo>
                    <a:cubicBezTo>
                      <a:pt x="3150" y="2575"/>
                      <a:pt x="3150" y="2575"/>
                      <a:pt x="165" y="3369"/>
                    </a:cubicBezTo>
                    <a:cubicBezTo>
                      <a:pt x="521" y="4628"/>
                      <a:pt x="2602" y="11802"/>
                      <a:pt x="2301" y="17744"/>
                    </a:cubicBezTo>
                    <a:cubicBezTo>
                      <a:pt x="2055" y="22618"/>
                      <a:pt x="1288" y="27437"/>
                      <a:pt x="1" y="32119"/>
                    </a:cubicBezTo>
                    <a:cubicBezTo>
                      <a:pt x="2958" y="32968"/>
                      <a:pt x="2931" y="32968"/>
                      <a:pt x="9886" y="35652"/>
                    </a:cubicBezTo>
                    <a:cubicBezTo>
                      <a:pt x="9886" y="35652"/>
                      <a:pt x="12213" y="25137"/>
                      <a:pt x="12158" y="17854"/>
                    </a:cubicBezTo>
                    <a:cubicBezTo>
                      <a:pt x="12104" y="10598"/>
                      <a:pt x="10105" y="1"/>
                      <a:pt x="101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1" name="Google Shape;694;p22"/>
              <p:cNvSpPr/>
              <p:nvPr/>
            </p:nvSpPr>
            <p:spPr>
              <a:xfrm>
                <a:off x="4899992" y="1929570"/>
                <a:ext cx="220070" cy="135165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807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91" y="4737"/>
                      <a:pt x="5203" y="8023"/>
                      <a:pt x="13116" y="8078"/>
                    </a:cubicBezTo>
                    <a:cubicBezTo>
                      <a:pt x="8598" y="4381"/>
                      <a:pt x="2793" y="136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2" name="Google Shape;695;p22"/>
              <p:cNvSpPr/>
              <p:nvPr/>
            </p:nvSpPr>
            <p:spPr>
              <a:xfrm>
                <a:off x="5318490" y="1409557"/>
                <a:ext cx="774097" cy="65524"/>
              </a:xfrm>
              <a:custGeom>
                <a:avLst/>
                <a:gdLst/>
                <a:ahLst/>
                <a:cxnLst/>
                <a:rect l="l" t="t" r="r" b="b"/>
                <a:pathLst>
                  <a:path w="46139" h="3916" extrusionOk="0">
                    <a:moveTo>
                      <a:pt x="1" y="0"/>
                    </a:moveTo>
                    <a:lnTo>
                      <a:pt x="11884" y="3231"/>
                    </a:lnTo>
                    <a:lnTo>
                      <a:pt x="36281" y="3916"/>
                    </a:lnTo>
                    <a:lnTo>
                      <a:pt x="46139" y="4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3" name="Google Shape;696;p22"/>
              <p:cNvSpPr/>
              <p:nvPr/>
            </p:nvSpPr>
            <p:spPr>
              <a:xfrm>
                <a:off x="4902743" y="1389846"/>
                <a:ext cx="221446" cy="132890"/>
              </a:xfrm>
              <a:custGeom>
                <a:avLst/>
                <a:gdLst/>
                <a:ahLst/>
                <a:cxnLst/>
                <a:rect l="l" t="t" r="r" b="b"/>
                <a:pathLst>
                  <a:path w="13199" h="7942" extrusionOk="0">
                    <a:moveTo>
                      <a:pt x="13099" y="1"/>
                    </a:moveTo>
                    <a:cubicBezTo>
                      <a:pt x="5287" y="1"/>
                      <a:pt x="2237" y="3224"/>
                      <a:pt x="1" y="7941"/>
                    </a:cubicBezTo>
                    <a:cubicBezTo>
                      <a:pt x="2821" y="6600"/>
                      <a:pt x="8653" y="3670"/>
                      <a:pt x="13199" y="1"/>
                    </a:cubicBezTo>
                    <a:cubicBezTo>
                      <a:pt x="13165" y="1"/>
                      <a:pt x="13132" y="1"/>
                      <a:pt x="13099" y="1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" name="Google Shape;697;p22"/>
          <p:cNvGrpSpPr/>
          <p:nvPr/>
        </p:nvGrpSpPr>
        <p:grpSpPr>
          <a:xfrm>
            <a:off x="2052243" y="1232218"/>
            <a:ext cx="2023886" cy="2402219"/>
            <a:chOff x="2052243" y="1232218"/>
            <a:chExt cx="2023886" cy="2402219"/>
          </a:xfrm>
        </p:grpSpPr>
        <p:sp>
          <p:nvSpPr>
            <p:cNvPr id="1048934" name="Google Shape;698;p22"/>
            <p:cNvSpPr/>
            <p:nvPr/>
          </p:nvSpPr>
          <p:spPr>
            <a:xfrm>
              <a:off x="2439073" y="1232218"/>
              <a:ext cx="1260300" cy="2778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err="1">
                  <a:solidFill>
                    <a:srgbClr val="FFFFFF"/>
                  </a:solidFill>
                  <a:latin typeface="Fira Sans Extra Condensed Mediu" panose="020B0603050000020004" pitchFamily="34" charset="0"/>
                </a:rPr>
                <a:t>Vremea</a:t>
              </a:r>
              <a:endParaRPr b="1" dirty="0">
                <a:solidFill>
                  <a:srgbClr val="FFFFFF"/>
                </a:solidFill>
                <a:latin typeface="Fira Sans Extra Condensed Mediu" panose="020B0603050000020004" pitchFamily="34" charset="0"/>
              </a:endParaRPr>
            </a:p>
          </p:txBody>
        </p:sp>
        <p:sp>
          <p:nvSpPr>
            <p:cNvPr id="1048935" name="Google Shape;699;p22"/>
            <p:cNvSpPr txBox="1"/>
            <p:nvPr/>
          </p:nvSpPr>
          <p:spPr>
            <a:xfrm>
              <a:off x="2052243" y="1478699"/>
              <a:ext cx="2023886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Vremea</a:t>
              </a:r>
              <a:r>
                <a:rPr 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nefavorabilă</a:t>
              </a:r>
              <a:r>
                <a:rPr 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cauzată</a:t>
              </a:r>
              <a:r>
                <a:rPr 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de </a:t>
              </a: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zăpezi</a:t>
              </a:r>
              <a:r>
                <a:rPr 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și</a:t>
              </a:r>
              <a:r>
                <a:rPr 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</a:t>
              </a:r>
              <a:r>
                <a:rPr lang="en-US" sz="1200" dirty="0" err="1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ploi</a:t>
              </a:r>
              <a:endParaRPr sz="1200" dirty="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grpSp>
          <p:nvGrpSpPr>
            <p:cNvPr id="124" name="Google Shape;700;p22"/>
            <p:cNvGrpSpPr/>
            <p:nvPr/>
          </p:nvGrpSpPr>
          <p:grpSpPr>
            <a:xfrm rot="5400000">
              <a:off x="2320167" y="2441852"/>
              <a:ext cx="1498080" cy="887090"/>
              <a:chOff x="4845331" y="1285368"/>
              <a:chExt cx="1498080" cy="887090"/>
            </a:xfrm>
          </p:grpSpPr>
          <p:sp>
            <p:nvSpPr>
              <p:cNvPr id="1048936" name="Google Shape;701;p22"/>
              <p:cNvSpPr/>
              <p:nvPr/>
            </p:nvSpPr>
            <p:spPr>
              <a:xfrm>
                <a:off x="5276697" y="2053273"/>
                <a:ext cx="134153" cy="119186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712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2930" y="6544"/>
                      <a:pt x="4107" y="7037"/>
                    </a:cubicBezTo>
                    <a:cubicBezTo>
                      <a:pt x="4245" y="7096"/>
                      <a:pt x="4406" y="7122"/>
                      <a:pt x="4583" y="7122"/>
                    </a:cubicBezTo>
                    <a:cubicBezTo>
                      <a:pt x="5875" y="7122"/>
                      <a:pt x="7996" y="5723"/>
                      <a:pt x="7996" y="5723"/>
                    </a:cubicBezTo>
                    <a:lnTo>
                      <a:pt x="4901" y="1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7" name="Google Shape;702;p22"/>
              <p:cNvSpPr/>
              <p:nvPr/>
            </p:nvSpPr>
            <p:spPr>
              <a:xfrm>
                <a:off x="5280824" y="1285368"/>
                <a:ext cx="135545" cy="118249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7067" extrusionOk="0">
                    <a:moveTo>
                      <a:pt x="4659" y="1"/>
                    </a:moveTo>
                    <a:cubicBezTo>
                      <a:pt x="4486" y="1"/>
                      <a:pt x="4328" y="26"/>
                      <a:pt x="4190" y="84"/>
                    </a:cubicBezTo>
                    <a:cubicBezTo>
                      <a:pt x="3040" y="549"/>
                      <a:pt x="1" y="7066"/>
                      <a:pt x="1" y="7066"/>
                    </a:cubicBezTo>
                    <a:lnTo>
                      <a:pt x="4902" y="6929"/>
                    </a:lnTo>
                    <a:lnTo>
                      <a:pt x="8078" y="1453"/>
                    </a:lnTo>
                    <a:cubicBezTo>
                      <a:pt x="8078" y="1453"/>
                      <a:pt x="5964" y="1"/>
                      <a:pt x="465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38" name="Google Shape;703;p22"/>
              <p:cNvSpPr/>
              <p:nvPr/>
            </p:nvSpPr>
            <p:spPr>
              <a:xfrm>
                <a:off x="4845331" y="1390415"/>
                <a:ext cx="1498080" cy="674454"/>
              </a:xfrm>
              <a:custGeom>
                <a:avLst/>
                <a:gdLst/>
                <a:ahLst/>
                <a:cxnLst/>
                <a:rect l="l" t="t" r="r" b="b"/>
                <a:pathLst>
                  <a:path w="89291" h="40308" extrusionOk="0">
                    <a:moveTo>
                      <a:pt x="16401" y="1"/>
                    </a:moveTo>
                    <a:cubicBezTo>
                      <a:pt x="7586" y="1"/>
                      <a:pt x="4888" y="4196"/>
                      <a:pt x="2519" y="9934"/>
                    </a:cubicBezTo>
                    <a:cubicBezTo>
                      <a:pt x="55" y="15930"/>
                      <a:pt x="0" y="24172"/>
                      <a:pt x="2382" y="30168"/>
                    </a:cubicBezTo>
                    <a:cubicBezTo>
                      <a:pt x="4733" y="36046"/>
                      <a:pt x="7423" y="40308"/>
                      <a:pt x="16556" y="40308"/>
                    </a:cubicBezTo>
                    <a:cubicBezTo>
                      <a:pt x="16784" y="40308"/>
                      <a:pt x="17015" y="40305"/>
                      <a:pt x="17250" y="40300"/>
                    </a:cubicBezTo>
                    <a:cubicBezTo>
                      <a:pt x="22744" y="40191"/>
                      <a:pt x="37860" y="40161"/>
                      <a:pt x="51746" y="40161"/>
                    </a:cubicBezTo>
                    <a:cubicBezTo>
                      <a:pt x="62293" y="40161"/>
                      <a:pt x="72130" y="40178"/>
                      <a:pt x="76504" y="40190"/>
                    </a:cubicBezTo>
                    <a:cubicBezTo>
                      <a:pt x="76516" y="40190"/>
                      <a:pt x="76528" y="40190"/>
                      <a:pt x="76541" y="40190"/>
                    </a:cubicBezTo>
                    <a:cubicBezTo>
                      <a:pt x="86641" y="40190"/>
                      <a:pt x="89181" y="28991"/>
                      <a:pt x="89181" y="28991"/>
                    </a:cubicBezTo>
                    <a:lnTo>
                      <a:pt x="89291" y="12206"/>
                    </a:lnTo>
                    <a:cubicBezTo>
                      <a:pt x="89291" y="12206"/>
                      <a:pt x="86881" y="953"/>
                      <a:pt x="76750" y="870"/>
                    </a:cubicBezTo>
                    <a:cubicBezTo>
                      <a:pt x="66619" y="761"/>
                      <a:pt x="27162" y="350"/>
                      <a:pt x="17497" y="22"/>
                    </a:cubicBezTo>
                    <a:cubicBezTo>
                      <a:pt x="17121" y="8"/>
                      <a:pt x="16757" y="1"/>
                      <a:pt x="164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48939" name="Google Shape;704;p22"/>
              <p:cNvSpPr/>
              <p:nvPr/>
            </p:nvSpPr>
            <p:spPr>
              <a:xfrm>
                <a:off x="5314362" y="1989589"/>
                <a:ext cx="774550" cy="59568"/>
              </a:xfrm>
              <a:custGeom>
                <a:avLst/>
                <a:gdLst/>
                <a:ahLst/>
                <a:cxnLst/>
                <a:rect l="l" t="t" r="r" b="b"/>
                <a:pathLst>
                  <a:path w="46166" h="3560" extrusionOk="0">
                    <a:moveTo>
                      <a:pt x="36336" y="0"/>
                    </a:moveTo>
                    <a:lnTo>
                      <a:pt x="11939" y="411"/>
                    </a:lnTo>
                    <a:lnTo>
                      <a:pt x="0" y="3478"/>
                    </a:lnTo>
                    <a:lnTo>
                      <a:pt x="46165" y="3560"/>
                    </a:lnTo>
                    <a:lnTo>
                      <a:pt x="3633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0" name="Google Shape;705;p22"/>
              <p:cNvSpPr/>
              <p:nvPr/>
            </p:nvSpPr>
            <p:spPr>
              <a:xfrm>
                <a:off x="5213748" y="1426507"/>
                <a:ext cx="289898" cy="603876"/>
              </a:xfrm>
              <a:custGeom>
                <a:avLst/>
                <a:gdLst/>
                <a:ahLst/>
                <a:cxnLst/>
                <a:rect l="l" t="t" r="r" b="b"/>
                <a:pathLst>
                  <a:path w="17279" h="36090" extrusionOk="0">
                    <a:moveTo>
                      <a:pt x="4272" y="0"/>
                    </a:moveTo>
                    <a:cubicBezTo>
                      <a:pt x="795" y="8023"/>
                      <a:pt x="1" y="12979"/>
                      <a:pt x="56" y="18401"/>
                    </a:cubicBezTo>
                    <a:cubicBezTo>
                      <a:pt x="110" y="23795"/>
                      <a:pt x="631" y="27957"/>
                      <a:pt x="4053" y="36089"/>
                    </a:cubicBezTo>
                    <a:lnTo>
                      <a:pt x="17087" y="32913"/>
                    </a:lnTo>
                    <a:cubicBezTo>
                      <a:pt x="16758" y="30914"/>
                      <a:pt x="16457" y="23959"/>
                      <a:pt x="16156" y="18127"/>
                    </a:cubicBezTo>
                    <a:cubicBezTo>
                      <a:pt x="15855" y="12267"/>
                      <a:pt x="16950" y="5312"/>
                      <a:pt x="17279" y="3341"/>
                    </a:cubicBezTo>
                    <a:lnTo>
                      <a:pt x="427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1" name="Google Shape;706;p22"/>
              <p:cNvSpPr/>
              <p:nvPr/>
            </p:nvSpPr>
            <p:spPr>
              <a:xfrm>
                <a:off x="5934073" y="1435660"/>
                <a:ext cx="204920" cy="59654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5652" extrusionOk="0">
                    <a:moveTo>
                      <a:pt x="10105" y="1"/>
                    </a:moveTo>
                    <a:cubicBezTo>
                      <a:pt x="3150" y="2575"/>
                      <a:pt x="3150" y="2575"/>
                      <a:pt x="165" y="3369"/>
                    </a:cubicBezTo>
                    <a:cubicBezTo>
                      <a:pt x="521" y="4628"/>
                      <a:pt x="2602" y="11802"/>
                      <a:pt x="2301" y="17744"/>
                    </a:cubicBezTo>
                    <a:cubicBezTo>
                      <a:pt x="2055" y="22618"/>
                      <a:pt x="1288" y="27437"/>
                      <a:pt x="1" y="32119"/>
                    </a:cubicBezTo>
                    <a:cubicBezTo>
                      <a:pt x="2958" y="32968"/>
                      <a:pt x="2931" y="32968"/>
                      <a:pt x="9886" y="35652"/>
                    </a:cubicBezTo>
                    <a:cubicBezTo>
                      <a:pt x="9886" y="35652"/>
                      <a:pt x="12213" y="25137"/>
                      <a:pt x="12158" y="17854"/>
                    </a:cubicBezTo>
                    <a:cubicBezTo>
                      <a:pt x="12104" y="10598"/>
                      <a:pt x="10105" y="1"/>
                      <a:pt x="101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2" name="Google Shape;707;p22"/>
              <p:cNvSpPr/>
              <p:nvPr/>
            </p:nvSpPr>
            <p:spPr>
              <a:xfrm>
                <a:off x="4899992" y="1929570"/>
                <a:ext cx="220070" cy="135165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807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91" y="4737"/>
                      <a:pt x="5203" y="8023"/>
                      <a:pt x="13116" y="8078"/>
                    </a:cubicBezTo>
                    <a:cubicBezTo>
                      <a:pt x="8598" y="4381"/>
                      <a:pt x="2793" y="136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3" name="Google Shape;708;p22"/>
              <p:cNvSpPr/>
              <p:nvPr/>
            </p:nvSpPr>
            <p:spPr>
              <a:xfrm>
                <a:off x="5318490" y="1409557"/>
                <a:ext cx="774097" cy="65524"/>
              </a:xfrm>
              <a:custGeom>
                <a:avLst/>
                <a:gdLst/>
                <a:ahLst/>
                <a:cxnLst/>
                <a:rect l="l" t="t" r="r" b="b"/>
                <a:pathLst>
                  <a:path w="46139" h="3916" extrusionOk="0">
                    <a:moveTo>
                      <a:pt x="1" y="0"/>
                    </a:moveTo>
                    <a:lnTo>
                      <a:pt x="11884" y="3231"/>
                    </a:lnTo>
                    <a:lnTo>
                      <a:pt x="36281" y="3916"/>
                    </a:lnTo>
                    <a:lnTo>
                      <a:pt x="46139" y="4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4" name="Google Shape;709;p22"/>
              <p:cNvSpPr/>
              <p:nvPr/>
            </p:nvSpPr>
            <p:spPr>
              <a:xfrm>
                <a:off x="4902743" y="1389846"/>
                <a:ext cx="221446" cy="132890"/>
              </a:xfrm>
              <a:custGeom>
                <a:avLst/>
                <a:gdLst/>
                <a:ahLst/>
                <a:cxnLst/>
                <a:rect l="l" t="t" r="r" b="b"/>
                <a:pathLst>
                  <a:path w="13199" h="7942" extrusionOk="0">
                    <a:moveTo>
                      <a:pt x="13099" y="1"/>
                    </a:moveTo>
                    <a:cubicBezTo>
                      <a:pt x="5287" y="1"/>
                      <a:pt x="2237" y="3224"/>
                      <a:pt x="1" y="7941"/>
                    </a:cubicBezTo>
                    <a:cubicBezTo>
                      <a:pt x="2821" y="6600"/>
                      <a:pt x="8653" y="3670"/>
                      <a:pt x="13199" y="1"/>
                    </a:cubicBezTo>
                    <a:cubicBezTo>
                      <a:pt x="13165" y="1"/>
                      <a:pt x="13132" y="1"/>
                      <a:pt x="13099" y="1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" name="Google Shape;710;p22"/>
          <p:cNvGrpSpPr/>
          <p:nvPr/>
        </p:nvGrpSpPr>
        <p:grpSpPr>
          <a:xfrm>
            <a:off x="3361631" y="2320101"/>
            <a:ext cx="2573633" cy="2540332"/>
            <a:chOff x="3361631" y="2320101"/>
            <a:chExt cx="2573633" cy="2540332"/>
          </a:xfrm>
        </p:grpSpPr>
        <p:sp>
          <p:nvSpPr>
            <p:cNvPr id="1048945" name="Google Shape;711;p22"/>
            <p:cNvSpPr/>
            <p:nvPr/>
          </p:nvSpPr>
          <p:spPr>
            <a:xfrm>
              <a:off x="3941844" y="4016833"/>
              <a:ext cx="1260300" cy="2778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Senzori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1048946" name="Google Shape;712;p22"/>
            <p:cNvSpPr txBox="1"/>
            <p:nvPr/>
          </p:nvSpPr>
          <p:spPr>
            <a:xfrm>
              <a:off x="3361631" y="4294633"/>
              <a:ext cx="2573633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Înlocuirea senzorilor defecți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sau a </a:t>
              </a: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bateriile (odată la 5 ani)</a:t>
              </a:r>
              <a:endParaRPr lang="zh-CN" altLang="en-US"/>
            </a:p>
          </p:txBody>
        </p:sp>
        <p:grpSp>
          <p:nvGrpSpPr>
            <p:cNvPr id="126" name="Google Shape;713;p22"/>
            <p:cNvGrpSpPr/>
            <p:nvPr/>
          </p:nvGrpSpPr>
          <p:grpSpPr>
            <a:xfrm rot="5400000" flipH="1">
              <a:off x="3822950" y="2625596"/>
              <a:ext cx="1498080" cy="887090"/>
              <a:chOff x="4845331" y="1285368"/>
              <a:chExt cx="1498080" cy="887090"/>
            </a:xfrm>
          </p:grpSpPr>
          <p:sp>
            <p:nvSpPr>
              <p:cNvPr id="1048947" name="Google Shape;714;p22"/>
              <p:cNvSpPr/>
              <p:nvPr/>
            </p:nvSpPr>
            <p:spPr>
              <a:xfrm>
                <a:off x="5276697" y="2053273"/>
                <a:ext cx="134153" cy="119186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712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2930" y="6544"/>
                      <a:pt x="4107" y="7037"/>
                    </a:cubicBezTo>
                    <a:cubicBezTo>
                      <a:pt x="4245" y="7096"/>
                      <a:pt x="4406" y="7122"/>
                      <a:pt x="4583" y="7122"/>
                    </a:cubicBezTo>
                    <a:cubicBezTo>
                      <a:pt x="5875" y="7122"/>
                      <a:pt x="7996" y="5723"/>
                      <a:pt x="7996" y="5723"/>
                    </a:cubicBezTo>
                    <a:lnTo>
                      <a:pt x="4901" y="1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8" name="Google Shape;715;p22"/>
              <p:cNvSpPr/>
              <p:nvPr/>
            </p:nvSpPr>
            <p:spPr>
              <a:xfrm>
                <a:off x="5280824" y="1285368"/>
                <a:ext cx="135545" cy="118249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7067" extrusionOk="0">
                    <a:moveTo>
                      <a:pt x="4659" y="1"/>
                    </a:moveTo>
                    <a:cubicBezTo>
                      <a:pt x="4486" y="1"/>
                      <a:pt x="4328" y="26"/>
                      <a:pt x="4190" y="84"/>
                    </a:cubicBezTo>
                    <a:cubicBezTo>
                      <a:pt x="3040" y="549"/>
                      <a:pt x="1" y="7066"/>
                      <a:pt x="1" y="7066"/>
                    </a:cubicBezTo>
                    <a:lnTo>
                      <a:pt x="4902" y="6929"/>
                    </a:lnTo>
                    <a:lnTo>
                      <a:pt x="8078" y="1453"/>
                    </a:lnTo>
                    <a:cubicBezTo>
                      <a:pt x="8078" y="1453"/>
                      <a:pt x="5964" y="1"/>
                      <a:pt x="465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49" name="Google Shape;716;p22"/>
              <p:cNvSpPr/>
              <p:nvPr/>
            </p:nvSpPr>
            <p:spPr>
              <a:xfrm>
                <a:off x="4845331" y="1390415"/>
                <a:ext cx="1498080" cy="674454"/>
              </a:xfrm>
              <a:custGeom>
                <a:avLst/>
                <a:gdLst/>
                <a:ahLst/>
                <a:cxnLst/>
                <a:rect l="l" t="t" r="r" b="b"/>
                <a:pathLst>
                  <a:path w="89291" h="40308" extrusionOk="0">
                    <a:moveTo>
                      <a:pt x="16401" y="1"/>
                    </a:moveTo>
                    <a:cubicBezTo>
                      <a:pt x="7586" y="1"/>
                      <a:pt x="4888" y="4196"/>
                      <a:pt x="2519" y="9934"/>
                    </a:cubicBezTo>
                    <a:cubicBezTo>
                      <a:pt x="55" y="15930"/>
                      <a:pt x="0" y="24172"/>
                      <a:pt x="2382" y="30168"/>
                    </a:cubicBezTo>
                    <a:cubicBezTo>
                      <a:pt x="4733" y="36046"/>
                      <a:pt x="7423" y="40308"/>
                      <a:pt x="16556" y="40308"/>
                    </a:cubicBezTo>
                    <a:cubicBezTo>
                      <a:pt x="16784" y="40308"/>
                      <a:pt x="17015" y="40305"/>
                      <a:pt x="17250" y="40300"/>
                    </a:cubicBezTo>
                    <a:cubicBezTo>
                      <a:pt x="22744" y="40191"/>
                      <a:pt x="37860" y="40161"/>
                      <a:pt x="51746" y="40161"/>
                    </a:cubicBezTo>
                    <a:cubicBezTo>
                      <a:pt x="62293" y="40161"/>
                      <a:pt x="72130" y="40178"/>
                      <a:pt x="76504" y="40190"/>
                    </a:cubicBezTo>
                    <a:cubicBezTo>
                      <a:pt x="76516" y="40190"/>
                      <a:pt x="76528" y="40190"/>
                      <a:pt x="76541" y="40190"/>
                    </a:cubicBezTo>
                    <a:cubicBezTo>
                      <a:pt x="86641" y="40190"/>
                      <a:pt x="89181" y="28991"/>
                      <a:pt x="89181" y="28991"/>
                    </a:cubicBezTo>
                    <a:lnTo>
                      <a:pt x="89291" y="12206"/>
                    </a:lnTo>
                    <a:cubicBezTo>
                      <a:pt x="89291" y="12206"/>
                      <a:pt x="86881" y="953"/>
                      <a:pt x="76750" y="870"/>
                    </a:cubicBezTo>
                    <a:cubicBezTo>
                      <a:pt x="66619" y="761"/>
                      <a:pt x="27162" y="350"/>
                      <a:pt x="17497" y="22"/>
                    </a:cubicBezTo>
                    <a:cubicBezTo>
                      <a:pt x="17121" y="8"/>
                      <a:pt x="16757" y="1"/>
                      <a:pt x="164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0" name="Google Shape;717;p22"/>
              <p:cNvSpPr/>
              <p:nvPr/>
            </p:nvSpPr>
            <p:spPr>
              <a:xfrm>
                <a:off x="5314362" y="1989589"/>
                <a:ext cx="774550" cy="59568"/>
              </a:xfrm>
              <a:custGeom>
                <a:avLst/>
                <a:gdLst/>
                <a:ahLst/>
                <a:cxnLst/>
                <a:rect l="l" t="t" r="r" b="b"/>
                <a:pathLst>
                  <a:path w="46166" h="3560" extrusionOk="0">
                    <a:moveTo>
                      <a:pt x="36336" y="0"/>
                    </a:moveTo>
                    <a:lnTo>
                      <a:pt x="11939" y="411"/>
                    </a:lnTo>
                    <a:lnTo>
                      <a:pt x="0" y="3478"/>
                    </a:lnTo>
                    <a:lnTo>
                      <a:pt x="46165" y="3560"/>
                    </a:lnTo>
                    <a:lnTo>
                      <a:pt x="3633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1" name="Google Shape;718;p22"/>
              <p:cNvSpPr/>
              <p:nvPr/>
            </p:nvSpPr>
            <p:spPr>
              <a:xfrm>
                <a:off x="5213748" y="1426507"/>
                <a:ext cx="289898" cy="603876"/>
              </a:xfrm>
              <a:custGeom>
                <a:avLst/>
                <a:gdLst/>
                <a:ahLst/>
                <a:cxnLst/>
                <a:rect l="l" t="t" r="r" b="b"/>
                <a:pathLst>
                  <a:path w="17279" h="36090" extrusionOk="0">
                    <a:moveTo>
                      <a:pt x="4272" y="0"/>
                    </a:moveTo>
                    <a:cubicBezTo>
                      <a:pt x="795" y="8023"/>
                      <a:pt x="1" y="12979"/>
                      <a:pt x="56" y="18401"/>
                    </a:cubicBezTo>
                    <a:cubicBezTo>
                      <a:pt x="110" y="23795"/>
                      <a:pt x="631" y="27957"/>
                      <a:pt x="4053" y="36089"/>
                    </a:cubicBezTo>
                    <a:lnTo>
                      <a:pt x="17087" y="32913"/>
                    </a:lnTo>
                    <a:cubicBezTo>
                      <a:pt x="16758" y="30914"/>
                      <a:pt x="16457" y="23959"/>
                      <a:pt x="16156" y="18127"/>
                    </a:cubicBezTo>
                    <a:cubicBezTo>
                      <a:pt x="15855" y="12267"/>
                      <a:pt x="16950" y="5312"/>
                      <a:pt x="17279" y="3341"/>
                    </a:cubicBezTo>
                    <a:lnTo>
                      <a:pt x="427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2" name="Google Shape;719;p22"/>
              <p:cNvSpPr/>
              <p:nvPr/>
            </p:nvSpPr>
            <p:spPr>
              <a:xfrm>
                <a:off x="5934073" y="1435660"/>
                <a:ext cx="204920" cy="59654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5652" extrusionOk="0">
                    <a:moveTo>
                      <a:pt x="10105" y="1"/>
                    </a:moveTo>
                    <a:cubicBezTo>
                      <a:pt x="3150" y="2575"/>
                      <a:pt x="3150" y="2575"/>
                      <a:pt x="165" y="3369"/>
                    </a:cubicBezTo>
                    <a:cubicBezTo>
                      <a:pt x="521" y="4628"/>
                      <a:pt x="2602" y="11802"/>
                      <a:pt x="2301" y="17744"/>
                    </a:cubicBezTo>
                    <a:cubicBezTo>
                      <a:pt x="2055" y="22618"/>
                      <a:pt x="1288" y="27437"/>
                      <a:pt x="1" y="32119"/>
                    </a:cubicBezTo>
                    <a:cubicBezTo>
                      <a:pt x="2958" y="32968"/>
                      <a:pt x="2931" y="32968"/>
                      <a:pt x="9886" y="35652"/>
                    </a:cubicBezTo>
                    <a:cubicBezTo>
                      <a:pt x="9886" y="35652"/>
                      <a:pt x="12213" y="25137"/>
                      <a:pt x="12158" y="17854"/>
                    </a:cubicBezTo>
                    <a:cubicBezTo>
                      <a:pt x="12104" y="10598"/>
                      <a:pt x="10105" y="1"/>
                      <a:pt x="101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3" name="Google Shape;720;p22"/>
              <p:cNvSpPr/>
              <p:nvPr/>
            </p:nvSpPr>
            <p:spPr>
              <a:xfrm>
                <a:off x="4899992" y="1929570"/>
                <a:ext cx="220070" cy="135165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807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91" y="4737"/>
                      <a:pt x="5203" y="8023"/>
                      <a:pt x="13116" y="8078"/>
                    </a:cubicBezTo>
                    <a:cubicBezTo>
                      <a:pt x="8598" y="4381"/>
                      <a:pt x="2793" y="136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4" name="Google Shape;721;p22"/>
              <p:cNvSpPr/>
              <p:nvPr/>
            </p:nvSpPr>
            <p:spPr>
              <a:xfrm>
                <a:off x="5318490" y="1409557"/>
                <a:ext cx="774097" cy="65524"/>
              </a:xfrm>
              <a:custGeom>
                <a:avLst/>
                <a:gdLst/>
                <a:ahLst/>
                <a:cxnLst/>
                <a:rect l="l" t="t" r="r" b="b"/>
                <a:pathLst>
                  <a:path w="46139" h="3916" extrusionOk="0">
                    <a:moveTo>
                      <a:pt x="1" y="0"/>
                    </a:moveTo>
                    <a:lnTo>
                      <a:pt x="11884" y="3231"/>
                    </a:lnTo>
                    <a:lnTo>
                      <a:pt x="36281" y="3916"/>
                    </a:lnTo>
                    <a:lnTo>
                      <a:pt x="46139" y="4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5" name="Google Shape;722;p22"/>
              <p:cNvSpPr/>
              <p:nvPr/>
            </p:nvSpPr>
            <p:spPr>
              <a:xfrm>
                <a:off x="4902743" y="1389846"/>
                <a:ext cx="221446" cy="132890"/>
              </a:xfrm>
              <a:custGeom>
                <a:avLst/>
                <a:gdLst/>
                <a:ahLst/>
                <a:cxnLst/>
                <a:rect l="l" t="t" r="r" b="b"/>
                <a:pathLst>
                  <a:path w="13199" h="7942" extrusionOk="0">
                    <a:moveTo>
                      <a:pt x="13099" y="1"/>
                    </a:moveTo>
                    <a:cubicBezTo>
                      <a:pt x="5287" y="1"/>
                      <a:pt x="2237" y="3224"/>
                      <a:pt x="1" y="7941"/>
                    </a:cubicBezTo>
                    <a:cubicBezTo>
                      <a:pt x="2821" y="6600"/>
                      <a:pt x="8653" y="3670"/>
                      <a:pt x="13199" y="1"/>
                    </a:cubicBezTo>
                    <a:cubicBezTo>
                      <a:pt x="13165" y="1"/>
                      <a:pt x="13132" y="1"/>
                      <a:pt x="13099" y="1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" name="Google Shape;723;p22"/>
          <p:cNvGrpSpPr/>
          <p:nvPr/>
        </p:nvGrpSpPr>
        <p:grpSpPr>
          <a:xfrm>
            <a:off x="5132475" y="1263976"/>
            <a:ext cx="1884600" cy="2370461"/>
            <a:chOff x="5132475" y="1263976"/>
            <a:chExt cx="1884600" cy="2370461"/>
          </a:xfrm>
        </p:grpSpPr>
        <p:sp>
          <p:nvSpPr>
            <p:cNvPr id="1048956" name="Google Shape;724;p22"/>
            <p:cNvSpPr/>
            <p:nvPr/>
          </p:nvSpPr>
          <p:spPr>
            <a:xfrm>
              <a:off x="5444625" y="1263976"/>
              <a:ext cx="1297138" cy="246042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Baza de date</a:t>
              </a:r>
              <a:endParaRPr sz="1100" dirty="0">
                <a:solidFill>
                  <a:srgbClr val="FFFFFF"/>
                </a:solidFill>
              </a:endParaRPr>
            </a:p>
          </p:txBody>
        </p:sp>
        <p:sp>
          <p:nvSpPr>
            <p:cNvPr id="1048957" name="Google Shape;725;p22"/>
            <p:cNvSpPr txBox="1"/>
            <p:nvPr/>
          </p:nvSpPr>
          <p:spPr>
            <a:xfrm>
              <a:off x="5132475" y="1510031"/>
              <a:ext cx="1884600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Întreruperi ale b</a:t>
              </a:r>
              <a:r>
                <a:rPr lang="en-US" alt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</a:t>
              </a: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zei de </a:t>
              </a:r>
              <a:r>
                <a:rPr lang="en-US" altLang="en-US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date </a:t>
              </a: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și a rețelei</a:t>
              </a:r>
              <a:endParaRPr sz="1200" dirty="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grpSp>
          <p:nvGrpSpPr>
            <p:cNvPr id="128" name="Google Shape;726;p22"/>
            <p:cNvGrpSpPr/>
            <p:nvPr/>
          </p:nvGrpSpPr>
          <p:grpSpPr>
            <a:xfrm rot="5400000">
              <a:off x="5325733" y="2441852"/>
              <a:ext cx="1498080" cy="887090"/>
              <a:chOff x="4845331" y="1285368"/>
              <a:chExt cx="1498080" cy="887090"/>
            </a:xfrm>
          </p:grpSpPr>
          <p:sp>
            <p:nvSpPr>
              <p:cNvPr id="1048958" name="Google Shape;727;p22"/>
              <p:cNvSpPr/>
              <p:nvPr/>
            </p:nvSpPr>
            <p:spPr>
              <a:xfrm>
                <a:off x="5276697" y="2053273"/>
                <a:ext cx="134153" cy="119186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712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2930" y="6544"/>
                      <a:pt x="4107" y="7037"/>
                    </a:cubicBezTo>
                    <a:cubicBezTo>
                      <a:pt x="4245" y="7096"/>
                      <a:pt x="4406" y="7122"/>
                      <a:pt x="4583" y="7122"/>
                    </a:cubicBezTo>
                    <a:cubicBezTo>
                      <a:pt x="5875" y="7122"/>
                      <a:pt x="7996" y="5723"/>
                      <a:pt x="7996" y="5723"/>
                    </a:cubicBezTo>
                    <a:lnTo>
                      <a:pt x="4901" y="1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59" name="Google Shape;728;p22"/>
              <p:cNvSpPr/>
              <p:nvPr/>
            </p:nvSpPr>
            <p:spPr>
              <a:xfrm>
                <a:off x="5280824" y="1285368"/>
                <a:ext cx="135545" cy="118249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7067" extrusionOk="0">
                    <a:moveTo>
                      <a:pt x="4659" y="1"/>
                    </a:moveTo>
                    <a:cubicBezTo>
                      <a:pt x="4486" y="1"/>
                      <a:pt x="4328" y="26"/>
                      <a:pt x="4190" y="84"/>
                    </a:cubicBezTo>
                    <a:cubicBezTo>
                      <a:pt x="3040" y="549"/>
                      <a:pt x="1" y="7066"/>
                      <a:pt x="1" y="7066"/>
                    </a:cubicBezTo>
                    <a:lnTo>
                      <a:pt x="4902" y="6929"/>
                    </a:lnTo>
                    <a:lnTo>
                      <a:pt x="8078" y="1453"/>
                    </a:lnTo>
                    <a:cubicBezTo>
                      <a:pt x="8078" y="1453"/>
                      <a:pt x="5964" y="1"/>
                      <a:pt x="465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0" name="Google Shape;729;p22"/>
              <p:cNvSpPr/>
              <p:nvPr/>
            </p:nvSpPr>
            <p:spPr>
              <a:xfrm>
                <a:off x="4845331" y="1390415"/>
                <a:ext cx="1498080" cy="674454"/>
              </a:xfrm>
              <a:custGeom>
                <a:avLst/>
                <a:gdLst/>
                <a:ahLst/>
                <a:cxnLst/>
                <a:rect l="l" t="t" r="r" b="b"/>
                <a:pathLst>
                  <a:path w="89291" h="40308" extrusionOk="0">
                    <a:moveTo>
                      <a:pt x="16401" y="1"/>
                    </a:moveTo>
                    <a:cubicBezTo>
                      <a:pt x="7586" y="1"/>
                      <a:pt x="4888" y="4196"/>
                      <a:pt x="2519" y="9934"/>
                    </a:cubicBezTo>
                    <a:cubicBezTo>
                      <a:pt x="55" y="15930"/>
                      <a:pt x="0" y="24172"/>
                      <a:pt x="2382" y="30168"/>
                    </a:cubicBezTo>
                    <a:cubicBezTo>
                      <a:pt x="4733" y="36046"/>
                      <a:pt x="7423" y="40308"/>
                      <a:pt x="16556" y="40308"/>
                    </a:cubicBezTo>
                    <a:cubicBezTo>
                      <a:pt x="16784" y="40308"/>
                      <a:pt x="17015" y="40305"/>
                      <a:pt x="17250" y="40300"/>
                    </a:cubicBezTo>
                    <a:cubicBezTo>
                      <a:pt x="22744" y="40191"/>
                      <a:pt x="37860" y="40161"/>
                      <a:pt x="51746" y="40161"/>
                    </a:cubicBezTo>
                    <a:cubicBezTo>
                      <a:pt x="62293" y="40161"/>
                      <a:pt x="72130" y="40178"/>
                      <a:pt x="76504" y="40190"/>
                    </a:cubicBezTo>
                    <a:cubicBezTo>
                      <a:pt x="76516" y="40190"/>
                      <a:pt x="76528" y="40190"/>
                      <a:pt x="76541" y="40190"/>
                    </a:cubicBezTo>
                    <a:cubicBezTo>
                      <a:pt x="86641" y="40190"/>
                      <a:pt x="89181" y="28991"/>
                      <a:pt x="89181" y="28991"/>
                    </a:cubicBezTo>
                    <a:lnTo>
                      <a:pt x="89291" y="12206"/>
                    </a:lnTo>
                    <a:cubicBezTo>
                      <a:pt x="89291" y="12206"/>
                      <a:pt x="86881" y="953"/>
                      <a:pt x="76750" y="870"/>
                    </a:cubicBezTo>
                    <a:cubicBezTo>
                      <a:pt x="66619" y="761"/>
                      <a:pt x="27162" y="350"/>
                      <a:pt x="17497" y="22"/>
                    </a:cubicBezTo>
                    <a:cubicBezTo>
                      <a:pt x="17121" y="8"/>
                      <a:pt x="16757" y="1"/>
                      <a:pt x="16401" y="1"/>
                    </a:cubicBezTo>
                    <a:close/>
                  </a:path>
                </a:pathLst>
              </a:custGeom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48961" name="Google Shape;730;p22"/>
              <p:cNvSpPr/>
              <p:nvPr/>
            </p:nvSpPr>
            <p:spPr>
              <a:xfrm>
                <a:off x="5314362" y="1989589"/>
                <a:ext cx="774550" cy="59568"/>
              </a:xfrm>
              <a:custGeom>
                <a:avLst/>
                <a:gdLst/>
                <a:ahLst/>
                <a:cxnLst/>
                <a:rect l="l" t="t" r="r" b="b"/>
                <a:pathLst>
                  <a:path w="46166" h="3560" extrusionOk="0">
                    <a:moveTo>
                      <a:pt x="36336" y="0"/>
                    </a:moveTo>
                    <a:lnTo>
                      <a:pt x="11939" y="411"/>
                    </a:lnTo>
                    <a:lnTo>
                      <a:pt x="0" y="3478"/>
                    </a:lnTo>
                    <a:lnTo>
                      <a:pt x="46165" y="3560"/>
                    </a:lnTo>
                    <a:lnTo>
                      <a:pt x="3633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2" name="Google Shape;731;p22"/>
              <p:cNvSpPr/>
              <p:nvPr/>
            </p:nvSpPr>
            <p:spPr>
              <a:xfrm>
                <a:off x="5213748" y="1426507"/>
                <a:ext cx="289898" cy="603876"/>
              </a:xfrm>
              <a:custGeom>
                <a:avLst/>
                <a:gdLst/>
                <a:ahLst/>
                <a:cxnLst/>
                <a:rect l="l" t="t" r="r" b="b"/>
                <a:pathLst>
                  <a:path w="17279" h="36090" extrusionOk="0">
                    <a:moveTo>
                      <a:pt x="4272" y="0"/>
                    </a:moveTo>
                    <a:cubicBezTo>
                      <a:pt x="795" y="8023"/>
                      <a:pt x="1" y="12979"/>
                      <a:pt x="56" y="18401"/>
                    </a:cubicBezTo>
                    <a:cubicBezTo>
                      <a:pt x="110" y="23795"/>
                      <a:pt x="631" y="27957"/>
                      <a:pt x="4053" y="36089"/>
                    </a:cubicBezTo>
                    <a:lnTo>
                      <a:pt x="17087" y="32913"/>
                    </a:lnTo>
                    <a:cubicBezTo>
                      <a:pt x="16758" y="30914"/>
                      <a:pt x="16457" y="23959"/>
                      <a:pt x="16156" y="18127"/>
                    </a:cubicBezTo>
                    <a:cubicBezTo>
                      <a:pt x="15855" y="12267"/>
                      <a:pt x="16950" y="5312"/>
                      <a:pt x="17279" y="3341"/>
                    </a:cubicBezTo>
                    <a:lnTo>
                      <a:pt x="427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3" name="Google Shape;732;p22"/>
              <p:cNvSpPr/>
              <p:nvPr/>
            </p:nvSpPr>
            <p:spPr>
              <a:xfrm>
                <a:off x="5934073" y="1435660"/>
                <a:ext cx="204920" cy="59654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5652" extrusionOk="0">
                    <a:moveTo>
                      <a:pt x="10105" y="1"/>
                    </a:moveTo>
                    <a:cubicBezTo>
                      <a:pt x="3150" y="2575"/>
                      <a:pt x="3150" y="2575"/>
                      <a:pt x="165" y="3369"/>
                    </a:cubicBezTo>
                    <a:cubicBezTo>
                      <a:pt x="521" y="4628"/>
                      <a:pt x="2602" y="11802"/>
                      <a:pt x="2301" y="17744"/>
                    </a:cubicBezTo>
                    <a:cubicBezTo>
                      <a:pt x="2055" y="22618"/>
                      <a:pt x="1288" y="27437"/>
                      <a:pt x="1" y="32119"/>
                    </a:cubicBezTo>
                    <a:cubicBezTo>
                      <a:pt x="2958" y="32968"/>
                      <a:pt x="2931" y="32968"/>
                      <a:pt x="9886" y="35652"/>
                    </a:cubicBezTo>
                    <a:cubicBezTo>
                      <a:pt x="9886" y="35652"/>
                      <a:pt x="12213" y="25137"/>
                      <a:pt x="12158" y="17854"/>
                    </a:cubicBezTo>
                    <a:cubicBezTo>
                      <a:pt x="12104" y="10598"/>
                      <a:pt x="10105" y="1"/>
                      <a:pt x="101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4" name="Google Shape;733;p22"/>
              <p:cNvSpPr/>
              <p:nvPr/>
            </p:nvSpPr>
            <p:spPr>
              <a:xfrm>
                <a:off x="4899992" y="1929570"/>
                <a:ext cx="220070" cy="135165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807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91" y="4737"/>
                      <a:pt x="5203" y="8023"/>
                      <a:pt x="13116" y="8078"/>
                    </a:cubicBezTo>
                    <a:cubicBezTo>
                      <a:pt x="8598" y="4381"/>
                      <a:pt x="2793" y="136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5" name="Google Shape;734;p22"/>
              <p:cNvSpPr/>
              <p:nvPr/>
            </p:nvSpPr>
            <p:spPr>
              <a:xfrm>
                <a:off x="5318490" y="1409557"/>
                <a:ext cx="774097" cy="65524"/>
              </a:xfrm>
              <a:custGeom>
                <a:avLst/>
                <a:gdLst/>
                <a:ahLst/>
                <a:cxnLst/>
                <a:rect l="l" t="t" r="r" b="b"/>
                <a:pathLst>
                  <a:path w="46139" h="3916" extrusionOk="0">
                    <a:moveTo>
                      <a:pt x="1" y="0"/>
                    </a:moveTo>
                    <a:lnTo>
                      <a:pt x="11884" y="3231"/>
                    </a:lnTo>
                    <a:lnTo>
                      <a:pt x="36281" y="3916"/>
                    </a:lnTo>
                    <a:lnTo>
                      <a:pt x="46139" y="4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66" name="Google Shape;735;p22"/>
              <p:cNvSpPr/>
              <p:nvPr/>
            </p:nvSpPr>
            <p:spPr>
              <a:xfrm>
                <a:off x="4902743" y="1389846"/>
                <a:ext cx="221446" cy="132890"/>
              </a:xfrm>
              <a:custGeom>
                <a:avLst/>
                <a:gdLst/>
                <a:ahLst/>
                <a:cxnLst/>
                <a:rect l="l" t="t" r="r" b="b"/>
                <a:pathLst>
                  <a:path w="13199" h="7942" extrusionOk="0">
                    <a:moveTo>
                      <a:pt x="13099" y="1"/>
                    </a:moveTo>
                    <a:cubicBezTo>
                      <a:pt x="5287" y="1"/>
                      <a:pt x="2237" y="3224"/>
                      <a:pt x="1" y="7941"/>
                    </a:cubicBezTo>
                    <a:cubicBezTo>
                      <a:pt x="2821" y="6600"/>
                      <a:pt x="8653" y="3670"/>
                      <a:pt x="13199" y="1"/>
                    </a:cubicBezTo>
                    <a:cubicBezTo>
                      <a:pt x="13165" y="1"/>
                      <a:pt x="13132" y="1"/>
                      <a:pt x="13099" y="1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" name="Google Shape;736;p22"/>
          <p:cNvGrpSpPr/>
          <p:nvPr/>
        </p:nvGrpSpPr>
        <p:grpSpPr>
          <a:xfrm>
            <a:off x="6635256" y="2320101"/>
            <a:ext cx="1884600" cy="2540333"/>
            <a:chOff x="6635256" y="2320101"/>
            <a:chExt cx="1884600" cy="2540333"/>
          </a:xfrm>
        </p:grpSpPr>
        <p:sp>
          <p:nvSpPr>
            <p:cNvPr id="1048967" name="Google Shape;737;p22"/>
            <p:cNvSpPr/>
            <p:nvPr/>
          </p:nvSpPr>
          <p:spPr>
            <a:xfrm>
              <a:off x="6947406" y="4016833"/>
              <a:ext cx="1260300" cy="2778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7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Aplicația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1048968" name="Google Shape;738;p22"/>
            <p:cNvSpPr txBox="1"/>
            <p:nvPr/>
          </p:nvSpPr>
          <p:spPr>
            <a:xfrm>
              <a:off x="6635256" y="4294633"/>
              <a:ext cx="1884600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-RO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N</a:t>
              </a: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u toți șoferii vor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dirty="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utiliza aplicația</a:t>
              </a:r>
              <a:endParaRPr sz="1200" dirty="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grpSp>
          <p:nvGrpSpPr>
            <p:cNvPr id="130" name="Google Shape;739;p22"/>
            <p:cNvGrpSpPr/>
            <p:nvPr/>
          </p:nvGrpSpPr>
          <p:grpSpPr>
            <a:xfrm rot="5400000" flipH="1">
              <a:off x="6828516" y="2625596"/>
              <a:ext cx="1498080" cy="887090"/>
              <a:chOff x="4845331" y="1285368"/>
              <a:chExt cx="1498080" cy="887090"/>
            </a:xfrm>
          </p:grpSpPr>
          <p:sp>
            <p:nvSpPr>
              <p:cNvPr id="1048969" name="Google Shape;740;p22"/>
              <p:cNvSpPr/>
              <p:nvPr/>
            </p:nvSpPr>
            <p:spPr>
              <a:xfrm>
                <a:off x="5276697" y="2053273"/>
                <a:ext cx="134153" cy="119186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712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2930" y="6544"/>
                      <a:pt x="4107" y="7037"/>
                    </a:cubicBezTo>
                    <a:cubicBezTo>
                      <a:pt x="4245" y="7096"/>
                      <a:pt x="4406" y="7122"/>
                      <a:pt x="4583" y="7122"/>
                    </a:cubicBezTo>
                    <a:cubicBezTo>
                      <a:pt x="5875" y="7122"/>
                      <a:pt x="7996" y="5723"/>
                      <a:pt x="7996" y="5723"/>
                    </a:cubicBezTo>
                    <a:lnTo>
                      <a:pt x="4901" y="1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0" name="Google Shape;741;p22"/>
              <p:cNvSpPr/>
              <p:nvPr/>
            </p:nvSpPr>
            <p:spPr>
              <a:xfrm>
                <a:off x="5280824" y="1285368"/>
                <a:ext cx="135545" cy="118249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7067" extrusionOk="0">
                    <a:moveTo>
                      <a:pt x="4659" y="1"/>
                    </a:moveTo>
                    <a:cubicBezTo>
                      <a:pt x="4486" y="1"/>
                      <a:pt x="4328" y="26"/>
                      <a:pt x="4190" y="84"/>
                    </a:cubicBezTo>
                    <a:cubicBezTo>
                      <a:pt x="3040" y="549"/>
                      <a:pt x="1" y="7066"/>
                      <a:pt x="1" y="7066"/>
                    </a:cubicBezTo>
                    <a:lnTo>
                      <a:pt x="4902" y="6929"/>
                    </a:lnTo>
                    <a:lnTo>
                      <a:pt x="8078" y="1453"/>
                    </a:lnTo>
                    <a:cubicBezTo>
                      <a:pt x="8078" y="1453"/>
                      <a:pt x="5964" y="1"/>
                      <a:pt x="465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1" name="Google Shape;742;p22"/>
              <p:cNvSpPr/>
              <p:nvPr/>
            </p:nvSpPr>
            <p:spPr>
              <a:xfrm>
                <a:off x="4845331" y="1390415"/>
                <a:ext cx="1498080" cy="674454"/>
              </a:xfrm>
              <a:custGeom>
                <a:avLst/>
                <a:gdLst/>
                <a:ahLst/>
                <a:cxnLst/>
                <a:rect l="l" t="t" r="r" b="b"/>
                <a:pathLst>
                  <a:path w="89291" h="40308" extrusionOk="0">
                    <a:moveTo>
                      <a:pt x="16401" y="1"/>
                    </a:moveTo>
                    <a:cubicBezTo>
                      <a:pt x="7586" y="1"/>
                      <a:pt x="4888" y="4196"/>
                      <a:pt x="2519" y="9934"/>
                    </a:cubicBezTo>
                    <a:cubicBezTo>
                      <a:pt x="55" y="15930"/>
                      <a:pt x="0" y="24172"/>
                      <a:pt x="2382" y="30168"/>
                    </a:cubicBezTo>
                    <a:cubicBezTo>
                      <a:pt x="4733" y="36046"/>
                      <a:pt x="7423" y="40308"/>
                      <a:pt x="16556" y="40308"/>
                    </a:cubicBezTo>
                    <a:cubicBezTo>
                      <a:pt x="16784" y="40308"/>
                      <a:pt x="17015" y="40305"/>
                      <a:pt x="17250" y="40300"/>
                    </a:cubicBezTo>
                    <a:cubicBezTo>
                      <a:pt x="22744" y="40191"/>
                      <a:pt x="37860" y="40161"/>
                      <a:pt x="51746" y="40161"/>
                    </a:cubicBezTo>
                    <a:cubicBezTo>
                      <a:pt x="62293" y="40161"/>
                      <a:pt x="72130" y="40178"/>
                      <a:pt x="76504" y="40190"/>
                    </a:cubicBezTo>
                    <a:cubicBezTo>
                      <a:pt x="76516" y="40190"/>
                      <a:pt x="76528" y="40190"/>
                      <a:pt x="76541" y="40190"/>
                    </a:cubicBezTo>
                    <a:cubicBezTo>
                      <a:pt x="86641" y="40190"/>
                      <a:pt x="89181" y="28991"/>
                      <a:pt x="89181" y="28991"/>
                    </a:cubicBezTo>
                    <a:lnTo>
                      <a:pt x="89291" y="12206"/>
                    </a:lnTo>
                    <a:cubicBezTo>
                      <a:pt x="89291" y="12206"/>
                      <a:pt x="86881" y="953"/>
                      <a:pt x="76750" y="870"/>
                    </a:cubicBezTo>
                    <a:cubicBezTo>
                      <a:pt x="66619" y="761"/>
                      <a:pt x="27162" y="350"/>
                      <a:pt x="17497" y="22"/>
                    </a:cubicBezTo>
                    <a:cubicBezTo>
                      <a:pt x="17121" y="8"/>
                      <a:pt x="16757" y="1"/>
                      <a:pt x="164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2" name="Google Shape;743;p22"/>
              <p:cNvSpPr/>
              <p:nvPr/>
            </p:nvSpPr>
            <p:spPr>
              <a:xfrm>
                <a:off x="5314362" y="1989589"/>
                <a:ext cx="774550" cy="59568"/>
              </a:xfrm>
              <a:custGeom>
                <a:avLst/>
                <a:gdLst/>
                <a:ahLst/>
                <a:cxnLst/>
                <a:rect l="l" t="t" r="r" b="b"/>
                <a:pathLst>
                  <a:path w="46166" h="3560" extrusionOk="0">
                    <a:moveTo>
                      <a:pt x="36336" y="0"/>
                    </a:moveTo>
                    <a:lnTo>
                      <a:pt x="11939" y="411"/>
                    </a:lnTo>
                    <a:lnTo>
                      <a:pt x="0" y="3478"/>
                    </a:lnTo>
                    <a:lnTo>
                      <a:pt x="46165" y="3560"/>
                    </a:lnTo>
                    <a:lnTo>
                      <a:pt x="3633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3" name="Google Shape;744;p22"/>
              <p:cNvSpPr/>
              <p:nvPr/>
            </p:nvSpPr>
            <p:spPr>
              <a:xfrm>
                <a:off x="5213748" y="1426507"/>
                <a:ext cx="289898" cy="603876"/>
              </a:xfrm>
              <a:custGeom>
                <a:avLst/>
                <a:gdLst/>
                <a:ahLst/>
                <a:cxnLst/>
                <a:rect l="l" t="t" r="r" b="b"/>
                <a:pathLst>
                  <a:path w="17279" h="36090" extrusionOk="0">
                    <a:moveTo>
                      <a:pt x="4272" y="0"/>
                    </a:moveTo>
                    <a:cubicBezTo>
                      <a:pt x="795" y="8023"/>
                      <a:pt x="1" y="12979"/>
                      <a:pt x="56" y="18401"/>
                    </a:cubicBezTo>
                    <a:cubicBezTo>
                      <a:pt x="110" y="23795"/>
                      <a:pt x="631" y="27957"/>
                      <a:pt x="4053" y="36089"/>
                    </a:cubicBezTo>
                    <a:lnTo>
                      <a:pt x="17087" y="32913"/>
                    </a:lnTo>
                    <a:cubicBezTo>
                      <a:pt x="16758" y="30914"/>
                      <a:pt x="16457" y="23959"/>
                      <a:pt x="16156" y="18127"/>
                    </a:cubicBezTo>
                    <a:cubicBezTo>
                      <a:pt x="15855" y="12267"/>
                      <a:pt x="16950" y="5312"/>
                      <a:pt x="17279" y="3341"/>
                    </a:cubicBezTo>
                    <a:lnTo>
                      <a:pt x="427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4" name="Google Shape;745;p22"/>
              <p:cNvSpPr/>
              <p:nvPr/>
            </p:nvSpPr>
            <p:spPr>
              <a:xfrm>
                <a:off x="5934073" y="1435660"/>
                <a:ext cx="204920" cy="596547"/>
              </a:xfrm>
              <a:custGeom>
                <a:avLst/>
                <a:gdLst/>
                <a:ahLst/>
                <a:cxnLst/>
                <a:rect l="l" t="t" r="r" b="b"/>
                <a:pathLst>
                  <a:path w="12214" h="35652" extrusionOk="0">
                    <a:moveTo>
                      <a:pt x="10105" y="1"/>
                    </a:moveTo>
                    <a:cubicBezTo>
                      <a:pt x="3150" y="2575"/>
                      <a:pt x="3150" y="2575"/>
                      <a:pt x="165" y="3369"/>
                    </a:cubicBezTo>
                    <a:cubicBezTo>
                      <a:pt x="521" y="4628"/>
                      <a:pt x="2602" y="11802"/>
                      <a:pt x="2301" y="17744"/>
                    </a:cubicBezTo>
                    <a:cubicBezTo>
                      <a:pt x="2055" y="22618"/>
                      <a:pt x="1288" y="27437"/>
                      <a:pt x="1" y="32119"/>
                    </a:cubicBezTo>
                    <a:cubicBezTo>
                      <a:pt x="2958" y="32968"/>
                      <a:pt x="2931" y="32968"/>
                      <a:pt x="9886" y="35652"/>
                    </a:cubicBezTo>
                    <a:cubicBezTo>
                      <a:pt x="9886" y="35652"/>
                      <a:pt x="12213" y="25137"/>
                      <a:pt x="12158" y="17854"/>
                    </a:cubicBezTo>
                    <a:cubicBezTo>
                      <a:pt x="12104" y="10598"/>
                      <a:pt x="10105" y="1"/>
                      <a:pt x="101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5" name="Google Shape;746;p22"/>
              <p:cNvSpPr/>
              <p:nvPr/>
            </p:nvSpPr>
            <p:spPr>
              <a:xfrm>
                <a:off x="4899992" y="1929570"/>
                <a:ext cx="220070" cy="135165"/>
              </a:xfrm>
              <a:custGeom>
                <a:avLst/>
                <a:gdLst/>
                <a:ahLst/>
                <a:cxnLst/>
                <a:rect l="l" t="t" r="r" b="b"/>
                <a:pathLst>
                  <a:path w="13117" h="807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191" y="4737"/>
                      <a:pt x="5203" y="8023"/>
                      <a:pt x="13116" y="8078"/>
                    </a:cubicBezTo>
                    <a:cubicBezTo>
                      <a:pt x="8598" y="4381"/>
                      <a:pt x="2793" y="1369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6" name="Google Shape;747;p22"/>
              <p:cNvSpPr/>
              <p:nvPr/>
            </p:nvSpPr>
            <p:spPr>
              <a:xfrm>
                <a:off x="5318490" y="1409557"/>
                <a:ext cx="774097" cy="65524"/>
              </a:xfrm>
              <a:custGeom>
                <a:avLst/>
                <a:gdLst/>
                <a:ahLst/>
                <a:cxnLst/>
                <a:rect l="l" t="t" r="r" b="b"/>
                <a:pathLst>
                  <a:path w="46139" h="3916" extrusionOk="0">
                    <a:moveTo>
                      <a:pt x="1" y="0"/>
                    </a:moveTo>
                    <a:lnTo>
                      <a:pt x="11884" y="3231"/>
                    </a:lnTo>
                    <a:lnTo>
                      <a:pt x="36281" y="3916"/>
                    </a:lnTo>
                    <a:lnTo>
                      <a:pt x="46139" y="4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77" name="Google Shape;748;p22"/>
              <p:cNvSpPr/>
              <p:nvPr/>
            </p:nvSpPr>
            <p:spPr>
              <a:xfrm>
                <a:off x="4902743" y="1389846"/>
                <a:ext cx="221446" cy="132890"/>
              </a:xfrm>
              <a:custGeom>
                <a:avLst/>
                <a:gdLst/>
                <a:ahLst/>
                <a:cxnLst/>
                <a:rect l="l" t="t" r="r" b="b"/>
                <a:pathLst>
                  <a:path w="13199" h="7942" extrusionOk="0">
                    <a:moveTo>
                      <a:pt x="13099" y="1"/>
                    </a:moveTo>
                    <a:cubicBezTo>
                      <a:pt x="5287" y="1"/>
                      <a:pt x="2237" y="3224"/>
                      <a:pt x="1" y="7941"/>
                    </a:cubicBezTo>
                    <a:cubicBezTo>
                      <a:pt x="2821" y="6600"/>
                      <a:pt x="8653" y="3670"/>
                      <a:pt x="13199" y="1"/>
                    </a:cubicBezTo>
                    <a:cubicBezTo>
                      <a:pt x="13165" y="1"/>
                      <a:pt x="13132" y="1"/>
                      <a:pt x="13099" y="1"/>
                    </a:cubicBezTo>
                    <a:close/>
                  </a:path>
                </a:pathLst>
              </a:custGeom>
              <a:solidFill>
                <a:srgbClr val="FFFFFF">
                  <a:alpha val="349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Product Development Project Proposal by Slidesgo">
  <a:themeElements>
    <a:clrScheme name="Simple Light">
      <a:dk1>
        <a:srgbClr val="1A2263"/>
      </a:dk1>
      <a:lt1>
        <a:srgbClr val="FFF0DE"/>
      </a:lt1>
      <a:dk2>
        <a:srgbClr val="444444"/>
      </a:dk2>
      <a:lt2>
        <a:srgbClr val="DB4646"/>
      </a:lt2>
      <a:accent1>
        <a:srgbClr val="F76868"/>
      </a:accent1>
      <a:accent2>
        <a:srgbClr val="945526"/>
      </a:accent2>
      <a:accent3>
        <a:srgbClr val="EBCAB3"/>
      </a:accent3>
      <a:accent4>
        <a:srgbClr val="DEA23C"/>
      </a:accent4>
      <a:accent5>
        <a:srgbClr val="536E4C"/>
      </a:accent5>
      <a:accent6>
        <a:srgbClr val="3D489C"/>
      </a:accent6>
      <a:hlink>
        <a:srgbClr val="1A22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riving Center Company Profile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609</Words>
  <Application>Microsoft Office PowerPoint</Application>
  <PresentationFormat>On-screen Show (16:9)</PresentationFormat>
  <Paragraphs>166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47" baseType="lpstr">
      <vt:lpstr>Proxima Nova</vt:lpstr>
      <vt:lpstr>Muli</vt:lpstr>
      <vt:lpstr>Fira Sans Extra Condensed Medium</vt:lpstr>
      <vt:lpstr>Montserrat</vt:lpstr>
      <vt:lpstr>Catamaran</vt:lpstr>
      <vt:lpstr>Open Sans ExtraBold</vt:lpstr>
      <vt:lpstr>Calibri</vt:lpstr>
      <vt:lpstr>Noto Sans</vt:lpstr>
      <vt:lpstr>Montserrat Thin</vt:lpstr>
      <vt:lpstr>Krona One</vt:lpstr>
      <vt:lpstr>Arial</vt:lpstr>
      <vt:lpstr>Roboto</vt:lpstr>
      <vt:lpstr>Montserrat ExtraLight</vt:lpstr>
      <vt:lpstr>Proxima Nova Semibold</vt:lpstr>
      <vt:lpstr>Montserrat Black</vt:lpstr>
      <vt:lpstr>Fira Sans Extra Condensed</vt:lpstr>
      <vt:lpstr>Times New Roman</vt:lpstr>
      <vt:lpstr>Fira Sans Extra Condensed Mediu</vt:lpstr>
      <vt:lpstr>Open Sans</vt:lpstr>
      <vt:lpstr>Ubuntu</vt:lpstr>
      <vt:lpstr>Lato</vt:lpstr>
      <vt:lpstr>Product Development Project Proposal by Slidesgo</vt:lpstr>
      <vt:lpstr>Slidesgo Final Pages</vt:lpstr>
      <vt:lpstr>Driving Center Company Profile by Slidesgo</vt:lpstr>
      <vt:lpstr>Transport App Pitch Deck by Slidesgo</vt:lpstr>
      <vt:lpstr>Studiul  senzorilor de parcare intelligenți</vt:lpstr>
      <vt:lpstr>PowerPoint Presentation</vt:lpstr>
      <vt:lpstr>01</vt:lpstr>
      <vt:lpstr>DenSilv SRL</vt:lpstr>
      <vt:lpstr>Detaliile serviciului</vt:lpstr>
      <vt:lpstr>Cum funcționează ?</vt:lpstr>
      <vt:lpstr>Piața actuală </vt:lpstr>
      <vt:lpstr>Aplicația mobilă</vt:lpstr>
      <vt:lpstr>Probleme principale</vt:lpstr>
      <vt:lpstr>Propunere de îmbunătățire</vt:lpstr>
      <vt:lpstr>PowerPoint Presentation</vt:lpstr>
      <vt:lpstr>Istoricul cererii și ofertei</vt:lpstr>
      <vt:lpstr>Previzionarea cererii și ofertei</vt:lpstr>
      <vt:lpstr>DRIVE</vt:lpstr>
      <vt:lpstr>Organigrama</vt:lpstr>
      <vt:lpstr>Obiective</vt:lpstr>
      <vt:lpstr>Planificare activități </vt:lpstr>
      <vt:lpstr>Durată activități </vt:lpstr>
      <vt:lpstr>Cheltuieli și venituri anuale </vt:lpstr>
      <vt:lpstr>Indicatori financiari</vt:lpstr>
      <vt:lpstr>PowerPoint Presentation</vt:lpstr>
      <vt:lpstr>Mulțumim!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Studiul  senzorilor de parcare intelligenți</dc:title>
  <dc:creator>JNY-LX1</dc:creator>
  <cp:lastModifiedBy>Ion Silvan</cp:lastModifiedBy>
  <cp:revision>9</cp:revision>
  <dcterms:created xsi:type="dcterms:W3CDTF">2021-01-14T11:51:55Z</dcterms:created>
  <dcterms:modified xsi:type="dcterms:W3CDTF">2021-01-14T13:10:41Z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1033-11.2.0.9937</vt:lpwstr>
  </property>
</Properties>
</file>